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media/image1.jpeg" ContentType="image/jpeg"/>
  <Override PartName="/ppt/media/image2.png" ContentType="image/png"/>
  <Override PartName="/ppt/media/image3.jpeg" ContentType="image/jpeg"/>
  <Override PartName="/ppt/media/image4.png" ContentType="image/png"/>
  <Override PartName="/ppt/media/image11.png" ContentType="image/png"/>
  <Override PartName="/ppt/media/image5.jpeg" ContentType="image/jpeg"/>
  <Override PartName="/ppt/media/image6.png" ContentType="image/png"/>
  <Override PartName="/ppt/media/image7.jpeg" ContentType="image/jpeg"/>
  <Override PartName="/ppt/media/image31.png" ContentType="image/png"/>
  <Override PartName="/ppt/media/image8.png" ContentType="image/png"/>
  <Override PartName="/ppt/media/image9.jpeg" ContentType="image/jpeg"/>
  <Override PartName="/ppt/media/image10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image14.jpeg" ContentType="image/jpeg"/>
  <Override PartName="/ppt/media/image29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36.jpeg" ContentType="image/jpeg"/>
  <Override PartName="/ppt/media/image26.jpeg" ContentType="image/jpeg"/>
  <Override PartName="/ppt/media/image27.png" ContentType="image/png"/>
  <Override PartName="/ppt/media/image28.jpeg" ContentType="image/jpeg"/>
  <Override PartName="/ppt/media/image30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0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9198D-9154-410B-BC1A-8E557DCD7597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</dgm:pt>
    <dgm:pt modelId="{4D41CAA9-DFD3-4E73-A9CE-F1553BC2231A}">
      <dgm:prSet phldrT="[Text]"/>
      <dgm:spPr/>
      <dgm:t>
        <a:bodyPr/>
        <a:lstStyle/>
        <a:p>
          <a:r>
            <a:rPr lang="en-US" dirty="0"/>
            <a:t>Server 1</a:t>
          </a:r>
        </a:p>
      </dgm:t>
    </dgm:pt>
    <dgm:pt modelId="{DD4B0B46-F7DC-415A-82DE-C3B8A1C24D9D}" type="parTrans" cxnId="{1476FE94-B2E6-45D1-A5C6-8B8BE5D0A3FA}">
      <dgm:prSet/>
      <dgm:spPr/>
      <dgm:t>
        <a:bodyPr/>
        <a:lstStyle/>
        <a:p>
          <a:endParaRPr lang="en-US"/>
        </a:p>
      </dgm:t>
    </dgm:pt>
    <dgm:pt modelId="{ADD8DAA3-D7BD-4E35-83A2-B67287FCE2F4}" type="sibTrans" cxnId="{1476FE94-B2E6-45D1-A5C6-8B8BE5D0A3FA}">
      <dgm:prSet/>
      <dgm:spPr/>
      <dgm:t>
        <a:bodyPr/>
        <a:lstStyle/>
        <a:p>
          <a:endParaRPr lang="en-US"/>
        </a:p>
      </dgm:t>
    </dgm:pt>
    <dgm:pt modelId="{3069DCC0-6751-4CAD-8273-A7DB7BBA285B}">
      <dgm:prSet phldrT="[Text]"/>
      <dgm:spPr/>
      <dgm:t>
        <a:bodyPr/>
        <a:lstStyle/>
        <a:p>
          <a:r>
            <a:rPr lang="en-US" dirty="0"/>
            <a:t>Server 2</a:t>
          </a:r>
        </a:p>
      </dgm:t>
    </dgm:pt>
    <dgm:pt modelId="{9990C7D5-AB69-4C86-AF3F-693B310BC08E}" type="parTrans" cxnId="{19233690-3827-4495-9027-E1164131C991}">
      <dgm:prSet/>
      <dgm:spPr/>
      <dgm:t>
        <a:bodyPr/>
        <a:lstStyle/>
        <a:p>
          <a:endParaRPr lang="en-US"/>
        </a:p>
      </dgm:t>
    </dgm:pt>
    <dgm:pt modelId="{58E50046-3229-4925-9DA0-F8F1EB4162AA}" type="sibTrans" cxnId="{19233690-3827-4495-9027-E1164131C991}">
      <dgm:prSet/>
      <dgm:spPr/>
      <dgm:t>
        <a:bodyPr/>
        <a:lstStyle/>
        <a:p>
          <a:endParaRPr lang="en-US"/>
        </a:p>
      </dgm:t>
    </dgm:pt>
    <dgm:pt modelId="{C680B6A5-1FB3-491F-872B-9B2B6A2E1397}">
      <dgm:prSet phldrT="[Text]"/>
      <dgm:spPr/>
      <dgm:t>
        <a:bodyPr/>
        <a:lstStyle/>
        <a:p>
          <a:r>
            <a:rPr lang="en-US" dirty="0"/>
            <a:t>Server 3</a:t>
          </a:r>
        </a:p>
      </dgm:t>
    </dgm:pt>
    <dgm:pt modelId="{142A1D94-55DB-4BA9-AC0F-72925988317B}" type="parTrans" cxnId="{02C903D3-AE3A-4671-AE96-12D1C9C45E50}">
      <dgm:prSet/>
      <dgm:spPr/>
      <dgm:t>
        <a:bodyPr/>
        <a:lstStyle/>
        <a:p>
          <a:endParaRPr lang="en-US"/>
        </a:p>
      </dgm:t>
    </dgm:pt>
    <dgm:pt modelId="{3878B051-55B0-4323-8D67-B0C440F8A1A8}" type="sibTrans" cxnId="{02C903D3-AE3A-4671-AE96-12D1C9C45E50}">
      <dgm:prSet/>
      <dgm:spPr/>
      <dgm:t>
        <a:bodyPr/>
        <a:lstStyle/>
        <a:p>
          <a:endParaRPr lang="en-US"/>
        </a:p>
      </dgm:t>
    </dgm:pt>
    <dgm:pt modelId="{80F7D0D6-4228-4EB3-ADAF-D0B4DB283F19}" type="pres">
      <dgm:prSet presAssocID="{22A9198D-9154-410B-BC1A-8E557DCD7597}" presName="Name0" presStyleCnt="0">
        <dgm:presLayoutVars>
          <dgm:dir/>
          <dgm:resizeHandles val="exact"/>
        </dgm:presLayoutVars>
      </dgm:prSet>
      <dgm:spPr/>
    </dgm:pt>
    <dgm:pt modelId="{9A648B81-A8AD-40C7-A83A-573DB61D1270}" type="pres">
      <dgm:prSet presAssocID="{22A9198D-9154-410B-BC1A-8E557DCD7597}" presName="fgShape" presStyleLbl="fgShp" presStyleIdx="0" presStyleCnt="1"/>
      <dgm:spPr/>
    </dgm:pt>
    <dgm:pt modelId="{436F1BE5-E733-4BD6-91DE-E363AA7F85BF}" type="pres">
      <dgm:prSet presAssocID="{22A9198D-9154-410B-BC1A-8E557DCD7597}" presName="linComp" presStyleCnt="0"/>
      <dgm:spPr/>
    </dgm:pt>
    <dgm:pt modelId="{C8DCEE9F-7A02-414C-B886-A173617FD19F}" type="pres">
      <dgm:prSet presAssocID="{4D41CAA9-DFD3-4E73-A9CE-F1553BC2231A}" presName="compNode" presStyleCnt="0"/>
      <dgm:spPr/>
    </dgm:pt>
    <dgm:pt modelId="{0E16B512-24CE-429D-A9CC-5C8DB8D3A64E}" type="pres">
      <dgm:prSet presAssocID="{4D41CAA9-DFD3-4E73-A9CE-F1553BC2231A}" presName="bkgdShape" presStyleLbl="node1" presStyleIdx="0" presStyleCnt="3"/>
      <dgm:spPr/>
    </dgm:pt>
    <dgm:pt modelId="{EEB45897-66A7-4DBF-BA97-602C8B056D9F}" type="pres">
      <dgm:prSet presAssocID="{4D41CAA9-DFD3-4E73-A9CE-F1553BC2231A}" presName="nodeTx" presStyleLbl="node1" presStyleIdx="0" presStyleCnt="3">
        <dgm:presLayoutVars>
          <dgm:bulletEnabled val="1"/>
        </dgm:presLayoutVars>
      </dgm:prSet>
      <dgm:spPr/>
    </dgm:pt>
    <dgm:pt modelId="{238C76F1-D152-454D-A3BE-AE458F6CF2EA}" type="pres">
      <dgm:prSet presAssocID="{4D41CAA9-DFD3-4E73-A9CE-F1553BC2231A}" presName="invisiNode" presStyleLbl="node1" presStyleIdx="0" presStyleCnt="3"/>
      <dgm:spPr/>
    </dgm:pt>
    <dgm:pt modelId="{F7CE15C3-8069-4917-A9C9-036C2932FD12}" type="pres">
      <dgm:prSet presAssocID="{4D41CAA9-DFD3-4E73-A9CE-F1553BC2231A}" presName="imagNode" presStyleLbl="fgImgPlace1" presStyleIdx="0" presStyleCnt="3"/>
      <dgm:spPr/>
    </dgm:pt>
    <dgm:pt modelId="{891F9B36-C26F-467F-9F4E-A5F8A4BEF7C7}" type="pres">
      <dgm:prSet presAssocID="{ADD8DAA3-D7BD-4E35-83A2-B67287FCE2F4}" presName="sibTrans" presStyleLbl="sibTrans2D1" presStyleIdx="0" presStyleCnt="0"/>
      <dgm:spPr/>
    </dgm:pt>
    <dgm:pt modelId="{8AC8C179-24AC-4498-9119-345AD0A20F38}" type="pres">
      <dgm:prSet presAssocID="{3069DCC0-6751-4CAD-8273-A7DB7BBA285B}" presName="compNode" presStyleCnt="0"/>
      <dgm:spPr/>
    </dgm:pt>
    <dgm:pt modelId="{C2531E85-72C7-47DE-AE1E-C5F939870E19}" type="pres">
      <dgm:prSet presAssocID="{3069DCC0-6751-4CAD-8273-A7DB7BBA285B}" presName="bkgdShape" presStyleLbl="node1" presStyleIdx="1" presStyleCnt="3"/>
      <dgm:spPr/>
    </dgm:pt>
    <dgm:pt modelId="{41C3CDAD-27A1-433D-B5F8-3B19B9662078}" type="pres">
      <dgm:prSet presAssocID="{3069DCC0-6751-4CAD-8273-A7DB7BBA285B}" presName="nodeTx" presStyleLbl="node1" presStyleIdx="1" presStyleCnt="3">
        <dgm:presLayoutVars>
          <dgm:bulletEnabled val="1"/>
        </dgm:presLayoutVars>
      </dgm:prSet>
      <dgm:spPr/>
    </dgm:pt>
    <dgm:pt modelId="{E0A8867D-15A5-4A75-8128-1DAEF9C78626}" type="pres">
      <dgm:prSet presAssocID="{3069DCC0-6751-4CAD-8273-A7DB7BBA285B}" presName="invisiNode" presStyleLbl="node1" presStyleIdx="1" presStyleCnt="3"/>
      <dgm:spPr/>
    </dgm:pt>
    <dgm:pt modelId="{16479EBF-DC9D-4986-852B-10B49ABF5580}" type="pres">
      <dgm:prSet presAssocID="{3069DCC0-6751-4CAD-8273-A7DB7BBA285B}" presName="imagNode" presStyleLbl="fgImgPlace1" presStyleIdx="1" presStyleCnt="3"/>
      <dgm:spPr/>
    </dgm:pt>
    <dgm:pt modelId="{38474A84-116E-4908-B9DA-C56B3EA0FD21}" type="pres">
      <dgm:prSet presAssocID="{58E50046-3229-4925-9DA0-F8F1EB4162AA}" presName="sibTrans" presStyleLbl="sibTrans2D1" presStyleIdx="0" presStyleCnt="0"/>
      <dgm:spPr/>
    </dgm:pt>
    <dgm:pt modelId="{DBA62030-9DA7-4A6F-97C3-883BD8F59452}" type="pres">
      <dgm:prSet presAssocID="{C680B6A5-1FB3-491F-872B-9B2B6A2E1397}" presName="compNode" presStyleCnt="0"/>
      <dgm:spPr/>
    </dgm:pt>
    <dgm:pt modelId="{59265560-F5A2-408D-A560-45A1ECDB4478}" type="pres">
      <dgm:prSet presAssocID="{C680B6A5-1FB3-491F-872B-9B2B6A2E1397}" presName="bkgdShape" presStyleLbl="node1" presStyleIdx="2" presStyleCnt="3"/>
      <dgm:spPr/>
    </dgm:pt>
    <dgm:pt modelId="{464205B1-8856-420F-8C50-48E0EB8ACEFA}" type="pres">
      <dgm:prSet presAssocID="{C680B6A5-1FB3-491F-872B-9B2B6A2E1397}" presName="nodeTx" presStyleLbl="node1" presStyleIdx="2" presStyleCnt="3">
        <dgm:presLayoutVars>
          <dgm:bulletEnabled val="1"/>
        </dgm:presLayoutVars>
      </dgm:prSet>
      <dgm:spPr/>
    </dgm:pt>
    <dgm:pt modelId="{E922AE1F-5E76-4AA3-B4E7-BDB82092C6BE}" type="pres">
      <dgm:prSet presAssocID="{C680B6A5-1FB3-491F-872B-9B2B6A2E1397}" presName="invisiNode" presStyleLbl="node1" presStyleIdx="2" presStyleCnt="3"/>
      <dgm:spPr/>
    </dgm:pt>
    <dgm:pt modelId="{824060B1-21E8-4C2F-84EA-0501FCE6EA6E}" type="pres">
      <dgm:prSet presAssocID="{C680B6A5-1FB3-491F-872B-9B2B6A2E1397}" presName="imagNode" presStyleLbl="fgImgPlace1" presStyleIdx="2" presStyleCnt="3"/>
      <dgm:spPr/>
    </dgm:pt>
  </dgm:ptLst>
  <dgm:cxnLst>
    <dgm:cxn modelId="{BA8AC01E-0119-4037-91B3-66A25608F467}" type="presOf" srcId="{3069DCC0-6751-4CAD-8273-A7DB7BBA285B}" destId="{41C3CDAD-27A1-433D-B5F8-3B19B9662078}" srcOrd="1" destOrd="0" presId="urn:microsoft.com/office/officeart/2005/8/layout/hList7"/>
    <dgm:cxn modelId="{8B641229-B612-4D84-978C-F3178E192833}" type="presOf" srcId="{C680B6A5-1FB3-491F-872B-9B2B6A2E1397}" destId="{59265560-F5A2-408D-A560-45A1ECDB4478}" srcOrd="0" destOrd="0" presId="urn:microsoft.com/office/officeart/2005/8/layout/hList7"/>
    <dgm:cxn modelId="{6FBF962D-04DA-4AD6-985A-FB448F6E3DEF}" type="presOf" srcId="{4D41CAA9-DFD3-4E73-A9CE-F1553BC2231A}" destId="{EEB45897-66A7-4DBF-BA97-602C8B056D9F}" srcOrd="1" destOrd="0" presId="urn:microsoft.com/office/officeart/2005/8/layout/hList7"/>
    <dgm:cxn modelId="{472B6A4D-6733-4EE1-8064-577EDA9D5F0D}" type="presOf" srcId="{ADD8DAA3-D7BD-4E35-83A2-B67287FCE2F4}" destId="{891F9B36-C26F-467F-9F4E-A5F8A4BEF7C7}" srcOrd="0" destOrd="0" presId="urn:microsoft.com/office/officeart/2005/8/layout/hList7"/>
    <dgm:cxn modelId="{23262B80-8688-4053-8977-D122E07E8744}" type="presOf" srcId="{C680B6A5-1FB3-491F-872B-9B2B6A2E1397}" destId="{464205B1-8856-420F-8C50-48E0EB8ACEFA}" srcOrd="1" destOrd="0" presId="urn:microsoft.com/office/officeart/2005/8/layout/hList7"/>
    <dgm:cxn modelId="{765B2581-6515-4290-BD18-4DE05A0B5F79}" type="presOf" srcId="{4D41CAA9-DFD3-4E73-A9CE-F1553BC2231A}" destId="{0E16B512-24CE-429D-A9CC-5C8DB8D3A64E}" srcOrd="0" destOrd="0" presId="urn:microsoft.com/office/officeart/2005/8/layout/hList7"/>
    <dgm:cxn modelId="{BFD3888E-E261-4EF8-B1E1-B89E89FE2637}" type="presOf" srcId="{58E50046-3229-4925-9DA0-F8F1EB4162AA}" destId="{38474A84-116E-4908-B9DA-C56B3EA0FD21}" srcOrd="0" destOrd="0" presId="urn:microsoft.com/office/officeart/2005/8/layout/hList7"/>
    <dgm:cxn modelId="{19233690-3827-4495-9027-E1164131C991}" srcId="{22A9198D-9154-410B-BC1A-8E557DCD7597}" destId="{3069DCC0-6751-4CAD-8273-A7DB7BBA285B}" srcOrd="1" destOrd="0" parTransId="{9990C7D5-AB69-4C86-AF3F-693B310BC08E}" sibTransId="{58E50046-3229-4925-9DA0-F8F1EB4162AA}"/>
    <dgm:cxn modelId="{1476FE94-B2E6-45D1-A5C6-8B8BE5D0A3FA}" srcId="{22A9198D-9154-410B-BC1A-8E557DCD7597}" destId="{4D41CAA9-DFD3-4E73-A9CE-F1553BC2231A}" srcOrd="0" destOrd="0" parTransId="{DD4B0B46-F7DC-415A-82DE-C3B8A1C24D9D}" sibTransId="{ADD8DAA3-D7BD-4E35-83A2-B67287FCE2F4}"/>
    <dgm:cxn modelId="{A000019E-6EBA-4214-9B65-278FBF77E1D1}" type="presOf" srcId="{22A9198D-9154-410B-BC1A-8E557DCD7597}" destId="{80F7D0D6-4228-4EB3-ADAF-D0B4DB283F19}" srcOrd="0" destOrd="0" presId="urn:microsoft.com/office/officeart/2005/8/layout/hList7"/>
    <dgm:cxn modelId="{20DDB1A0-7FFA-44A9-988A-04AD6BC91162}" type="presOf" srcId="{3069DCC0-6751-4CAD-8273-A7DB7BBA285B}" destId="{C2531E85-72C7-47DE-AE1E-C5F939870E19}" srcOrd="0" destOrd="0" presId="urn:microsoft.com/office/officeart/2005/8/layout/hList7"/>
    <dgm:cxn modelId="{02C903D3-AE3A-4671-AE96-12D1C9C45E50}" srcId="{22A9198D-9154-410B-BC1A-8E557DCD7597}" destId="{C680B6A5-1FB3-491F-872B-9B2B6A2E1397}" srcOrd="2" destOrd="0" parTransId="{142A1D94-55DB-4BA9-AC0F-72925988317B}" sibTransId="{3878B051-55B0-4323-8D67-B0C440F8A1A8}"/>
    <dgm:cxn modelId="{F2E2C137-6F66-42AF-AACF-31AEB6B4914B}" type="presParOf" srcId="{80F7D0D6-4228-4EB3-ADAF-D0B4DB283F19}" destId="{9A648B81-A8AD-40C7-A83A-573DB61D1270}" srcOrd="0" destOrd="0" presId="urn:microsoft.com/office/officeart/2005/8/layout/hList7"/>
    <dgm:cxn modelId="{D802B97F-78DE-451C-9531-89CE26B2B816}" type="presParOf" srcId="{80F7D0D6-4228-4EB3-ADAF-D0B4DB283F19}" destId="{436F1BE5-E733-4BD6-91DE-E363AA7F85BF}" srcOrd="1" destOrd="0" presId="urn:microsoft.com/office/officeart/2005/8/layout/hList7"/>
    <dgm:cxn modelId="{B561394D-13B2-4321-9048-5FA2A4325C75}" type="presParOf" srcId="{436F1BE5-E733-4BD6-91DE-E363AA7F85BF}" destId="{C8DCEE9F-7A02-414C-B886-A173617FD19F}" srcOrd="0" destOrd="0" presId="urn:microsoft.com/office/officeart/2005/8/layout/hList7"/>
    <dgm:cxn modelId="{13DF6B25-AFDD-4EEF-A947-AAA4898F356B}" type="presParOf" srcId="{C8DCEE9F-7A02-414C-B886-A173617FD19F}" destId="{0E16B512-24CE-429D-A9CC-5C8DB8D3A64E}" srcOrd="0" destOrd="0" presId="urn:microsoft.com/office/officeart/2005/8/layout/hList7"/>
    <dgm:cxn modelId="{FCF8D73A-CD0E-4E43-BC77-335D3722C1EA}" type="presParOf" srcId="{C8DCEE9F-7A02-414C-B886-A173617FD19F}" destId="{EEB45897-66A7-4DBF-BA97-602C8B056D9F}" srcOrd="1" destOrd="0" presId="urn:microsoft.com/office/officeart/2005/8/layout/hList7"/>
    <dgm:cxn modelId="{1A2AED93-0729-4624-89C9-1F626A5ABE9C}" type="presParOf" srcId="{C8DCEE9F-7A02-414C-B886-A173617FD19F}" destId="{238C76F1-D152-454D-A3BE-AE458F6CF2EA}" srcOrd="2" destOrd="0" presId="urn:microsoft.com/office/officeart/2005/8/layout/hList7"/>
    <dgm:cxn modelId="{3ECAF050-9FB4-454F-89B1-8E5A1E36AE8F}" type="presParOf" srcId="{C8DCEE9F-7A02-414C-B886-A173617FD19F}" destId="{F7CE15C3-8069-4917-A9C9-036C2932FD12}" srcOrd="3" destOrd="0" presId="urn:microsoft.com/office/officeart/2005/8/layout/hList7"/>
    <dgm:cxn modelId="{E48ACA6D-D19F-4585-948F-982D5A20108B}" type="presParOf" srcId="{436F1BE5-E733-4BD6-91DE-E363AA7F85BF}" destId="{891F9B36-C26F-467F-9F4E-A5F8A4BEF7C7}" srcOrd="1" destOrd="0" presId="urn:microsoft.com/office/officeart/2005/8/layout/hList7"/>
    <dgm:cxn modelId="{38CAFC20-34D5-47A3-A802-B28364B4723A}" type="presParOf" srcId="{436F1BE5-E733-4BD6-91DE-E363AA7F85BF}" destId="{8AC8C179-24AC-4498-9119-345AD0A20F38}" srcOrd="2" destOrd="0" presId="urn:microsoft.com/office/officeart/2005/8/layout/hList7"/>
    <dgm:cxn modelId="{B4DA9470-9E37-4093-80D8-713A79E06E6C}" type="presParOf" srcId="{8AC8C179-24AC-4498-9119-345AD0A20F38}" destId="{C2531E85-72C7-47DE-AE1E-C5F939870E19}" srcOrd="0" destOrd="0" presId="urn:microsoft.com/office/officeart/2005/8/layout/hList7"/>
    <dgm:cxn modelId="{042FCE76-F085-415D-824B-014BC314BF7E}" type="presParOf" srcId="{8AC8C179-24AC-4498-9119-345AD0A20F38}" destId="{41C3CDAD-27A1-433D-B5F8-3B19B9662078}" srcOrd="1" destOrd="0" presId="urn:microsoft.com/office/officeart/2005/8/layout/hList7"/>
    <dgm:cxn modelId="{0212962B-15D9-4638-A250-C86CC822CC99}" type="presParOf" srcId="{8AC8C179-24AC-4498-9119-345AD0A20F38}" destId="{E0A8867D-15A5-4A75-8128-1DAEF9C78626}" srcOrd="2" destOrd="0" presId="urn:microsoft.com/office/officeart/2005/8/layout/hList7"/>
    <dgm:cxn modelId="{97C8F408-CDB2-4974-AAA5-54EE447CE68E}" type="presParOf" srcId="{8AC8C179-24AC-4498-9119-345AD0A20F38}" destId="{16479EBF-DC9D-4986-852B-10B49ABF5580}" srcOrd="3" destOrd="0" presId="urn:microsoft.com/office/officeart/2005/8/layout/hList7"/>
    <dgm:cxn modelId="{3818BCCC-6586-45D7-B71B-FDE043D9F036}" type="presParOf" srcId="{436F1BE5-E733-4BD6-91DE-E363AA7F85BF}" destId="{38474A84-116E-4908-B9DA-C56B3EA0FD21}" srcOrd="3" destOrd="0" presId="urn:microsoft.com/office/officeart/2005/8/layout/hList7"/>
    <dgm:cxn modelId="{BE905E35-8006-4150-B4E5-315731D548C3}" type="presParOf" srcId="{436F1BE5-E733-4BD6-91DE-E363AA7F85BF}" destId="{DBA62030-9DA7-4A6F-97C3-883BD8F59452}" srcOrd="4" destOrd="0" presId="urn:microsoft.com/office/officeart/2005/8/layout/hList7"/>
    <dgm:cxn modelId="{9D8DD60B-E003-4502-B95D-40F9237732A5}" type="presParOf" srcId="{DBA62030-9DA7-4A6F-97C3-883BD8F59452}" destId="{59265560-F5A2-408D-A560-45A1ECDB4478}" srcOrd="0" destOrd="0" presId="urn:microsoft.com/office/officeart/2005/8/layout/hList7"/>
    <dgm:cxn modelId="{59223E95-6C73-406C-B203-A5AE8519136B}" type="presParOf" srcId="{DBA62030-9DA7-4A6F-97C3-883BD8F59452}" destId="{464205B1-8856-420F-8C50-48E0EB8ACEFA}" srcOrd="1" destOrd="0" presId="urn:microsoft.com/office/officeart/2005/8/layout/hList7"/>
    <dgm:cxn modelId="{00A324D1-431F-4548-8B19-C71C0DAF4656}" type="presParOf" srcId="{DBA62030-9DA7-4A6F-97C3-883BD8F59452}" destId="{E922AE1F-5E76-4AA3-B4E7-BDB82092C6BE}" srcOrd="2" destOrd="0" presId="urn:microsoft.com/office/officeart/2005/8/layout/hList7"/>
    <dgm:cxn modelId="{A5B3541D-DE79-413F-8B6B-3A5929D78DDF}" type="presParOf" srcId="{DBA62030-9DA7-4A6F-97C3-883BD8F59452}" destId="{824060B1-21E8-4C2F-84EA-0501FCE6EA6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002B41-FCC4-4333-936C-56FA05FC16DB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982EEC-5100-4133-8806-34DFE00E2158}">
      <dgm:prSet phldrT="[Text]" custT="1"/>
      <dgm:spPr/>
      <dgm:t>
        <a:bodyPr/>
        <a:lstStyle/>
        <a:p>
          <a:r>
            <a:rPr lang="en-US" sz="2000" dirty="0"/>
            <a:t>dan@yeaw.me</a:t>
          </a:r>
        </a:p>
      </dgm:t>
    </dgm:pt>
    <dgm:pt modelId="{86C43E38-B8C9-4825-8C53-1B083D58AB8B}" type="parTrans" cxnId="{FD8D1849-2232-4E51-B04F-1F09A33CBBAE}">
      <dgm:prSet/>
      <dgm:spPr/>
      <dgm:t>
        <a:bodyPr/>
        <a:lstStyle/>
        <a:p>
          <a:endParaRPr lang="en-US"/>
        </a:p>
      </dgm:t>
    </dgm:pt>
    <dgm:pt modelId="{29C4500B-33D0-40DF-8BD3-08719090BF4E}" type="sibTrans" cxnId="{FD8D1849-2232-4E51-B04F-1F09A33CBBAE}">
      <dgm:prSet/>
      <dgm:spPr/>
      <dgm:t>
        <a:bodyPr/>
        <a:lstStyle/>
        <a:p>
          <a:endParaRPr lang="en-US"/>
        </a:p>
      </dgm:t>
    </dgm:pt>
    <dgm:pt modelId="{232A374F-BCA6-4CFD-BF68-931AD5E471AE}">
      <dgm:prSet phldrT="[Text]" custT="1"/>
      <dgm:spPr/>
      <dgm:t>
        <a:bodyPr/>
        <a:lstStyle/>
        <a:p>
          <a:r>
            <a:rPr lang="en-US" sz="2000" dirty="0"/>
            <a:t>@danyeaw</a:t>
          </a:r>
        </a:p>
      </dgm:t>
    </dgm:pt>
    <dgm:pt modelId="{E9465572-499A-47AA-9E9A-C9C0BE0BE7F9}" type="parTrans" cxnId="{FDFDFBA3-DF1D-487B-90E1-7304D006B31A}">
      <dgm:prSet/>
      <dgm:spPr/>
      <dgm:t>
        <a:bodyPr/>
        <a:lstStyle/>
        <a:p>
          <a:endParaRPr lang="en-US"/>
        </a:p>
      </dgm:t>
    </dgm:pt>
    <dgm:pt modelId="{D8FCCCF2-E762-494B-A7ED-D463A94D0A0D}" type="sibTrans" cxnId="{FDFDFBA3-DF1D-487B-90E1-7304D006B31A}">
      <dgm:prSet/>
      <dgm:spPr/>
      <dgm:t>
        <a:bodyPr/>
        <a:lstStyle/>
        <a:p>
          <a:endParaRPr lang="en-US"/>
        </a:p>
      </dgm:t>
    </dgm:pt>
    <dgm:pt modelId="{8777BABF-166F-4637-9BAF-60048A187077}">
      <dgm:prSet phldrT="[Text]" custT="1"/>
      <dgm:spPr/>
      <dgm:t>
        <a:bodyPr/>
        <a:lstStyle/>
        <a:p>
          <a:r>
            <a:rPr lang="en-US" sz="2000" dirty="0"/>
            <a:t>Presentation</a:t>
          </a:r>
          <a:endParaRPr lang="en-US" sz="1600" dirty="0"/>
        </a:p>
      </dgm:t>
    </dgm:pt>
    <dgm:pt modelId="{4F28DF0F-9CBD-4936-8D3C-EB6316F07AEA}" type="parTrans" cxnId="{A48EB380-DFFC-4F77-864D-371859736756}">
      <dgm:prSet/>
      <dgm:spPr/>
      <dgm:t>
        <a:bodyPr/>
        <a:lstStyle/>
        <a:p>
          <a:endParaRPr lang="en-US"/>
        </a:p>
      </dgm:t>
    </dgm:pt>
    <dgm:pt modelId="{C0C5566D-65FD-49C0-8684-7AE1835F6D6A}" type="sibTrans" cxnId="{A48EB380-DFFC-4F77-864D-371859736756}">
      <dgm:prSet/>
      <dgm:spPr/>
      <dgm:t>
        <a:bodyPr/>
        <a:lstStyle/>
        <a:p>
          <a:endParaRPr lang="en-US"/>
        </a:p>
      </dgm:t>
    </dgm:pt>
    <dgm:pt modelId="{4AEED880-FC30-42AD-9082-9FE3B1EFCB65}">
      <dgm:prSet phldrT="[Text]" custT="1"/>
      <dgm:spPr/>
      <dgm:t>
        <a:bodyPr/>
        <a:lstStyle/>
        <a:p>
          <a:r>
            <a:rPr lang="en-US" sz="2000" dirty="0"/>
            <a:t>Dan Yeaw</a:t>
          </a:r>
        </a:p>
      </dgm:t>
    </dgm:pt>
    <dgm:pt modelId="{3A80D742-B6A5-4C03-9FBC-CB170B375EC6}" type="parTrans" cxnId="{8ED6C2C8-232C-475C-9F2D-346254D20CDF}">
      <dgm:prSet/>
      <dgm:spPr/>
      <dgm:t>
        <a:bodyPr/>
        <a:lstStyle/>
        <a:p>
          <a:endParaRPr lang="en-US"/>
        </a:p>
      </dgm:t>
    </dgm:pt>
    <dgm:pt modelId="{8E92544A-36FA-4907-84C8-8B2D61A96F0A}" type="sibTrans" cxnId="{8ED6C2C8-232C-475C-9F2D-346254D20CDF}">
      <dgm:prSet/>
      <dgm:spPr/>
      <dgm:t>
        <a:bodyPr/>
        <a:lstStyle/>
        <a:p>
          <a:endParaRPr lang="en-US"/>
        </a:p>
      </dgm:t>
    </dgm:pt>
    <dgm:pt modelId="{9B12AE82-4B34-4845-BB08-1ABF9404557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20E162A-F60B-4704-832B-260CCB18F207}" type="parTrans" cxnId="{BE4E0345-C046-4518-B137-DD9B5D0BC559}">
      <dgm:prSet/>
      <dgm:spPr/>
      <dgm:t>
        <a:bodyPr/>
        <a:lstStyle/>
        <a:p>
          <a:endParaRPr lang="en-US"/>
        </a:p>
      </dgm:t>
    </dgm:pt>
    <dgm:pt modelId="{CEF26D3D-AC8D-4CCA-8EC5-DC4ECE28BF23}" type="sibTrans" cxnId="{BE4E0345-C046-4518-B137-DD9B5D0BC559}">
      <dgm:prSet/>
      <dgm:spPr/>
      <dgm:t>
        <a:bodyPr/>
        <a:lstStyle/>
        <a:p>
          <a:endParaRPr lang="en-US"/>
        </a:p>
      </dgm:t>
    </dgm:pt>
    <dgm:pt modelId="{1C53E2AD-4454-4050-B896-07DB8E3E8BDA}" type="pres">
      <dgm:prSet presAssocID="{00002B41-FCC4-4333-936C-56FA05FC16D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B68AD0E-F0A6-4539-B48A-681C956CE8FC}" type="pres">
      <dgm:prSet presAssocID="{9B12AE82-4B34-4845-BB08-1ABF94045571}" presName="centerShape" presStyleLbl="node0" presStyleIdx="0" presStyleCnt="1" custScaleX="168574" custLinFactNeighborX="-63029" custLinFactNeighborY="41507"/>
      <dgm:spPr/>
    </dgm:pt>
    <dgm:pt modelId="{374C05B7-6D1E-4813-921F-D16FC9AC6A1B}" type="pres">
      <dgm:prSet presAssocID="{3A80D742-B6A5-4C03-9FBC-CB170B375EC6}" presName="parTrans" presStyleLbl="sibTrans2D1" presStyleIdx="0" presStyleCnt="4"/>
      <dgm:spPr/>
    </dgm:pt>
    <dgm:pt modelId="{385FA3BA-D0E3-415E-B1E7-5B934F206F4D}" type="pres">
      <dgm:prSet presAssocID="{3A80D742-B6A5-4C03-9FBC-CB170B375EC6}" presName="connectorText" presStyleLbl="sibTrans2D1" presStyleIdx="0" presStyleCnt="4"/>
      <dgm:spPr/>
    </dgm:pt>
    <dgm:pt modelId="{3E022961-5C22-46F5-92F2-F787F876E2EC}" type="pres">
      <dgm:prSet presAssocID="{4AEED880-FC30-42AD-9082-9FE3B1EFCB65}" presName="node" presStyleLbl="node1" presStyleIdx="0" presStyleCnt="4" custScaleX="168574" custRadScaleRad="75164" custRadScaleInc="27839">
        <dgm:presLayoutVars>
          <dgm:bulletEnabled val="1"/>
        </dgm:presLayoutVars>
      </dgm:prSet>
      <dgm:spPr/>
    </dgm:pt>
    <dgm:pt modelId="{A3946E23-B0F0-4408-B5BF-3084BD79698A}" type="pres">
      <dgm:prSet presAssocID="{86C43E38-B8C9-4825-8C53-1B083D58AB8B}" presName="parTrans" presStyleLbl="sibTrans2D1" presStyleIdx="1" presStyleCnt="4"/>
      <dgm:spPr/>
    </dgm:pt>
    <dgm:pt modelId="{1122E004-5A6B-4C26-8B5C-8F37BB4BA582}" type="pres">
      <dgm:prSet presAssocID="{86C43E38-B8C9-4825-8C53-1B083D58AB8B}" presName="connectorText" presStyleLbl="sibTrans2D1" presStyleIdx="1" presStyleCnt="4"/>
      <dgm:spPr/>
    </dgm:pt>
    <dgm:pt modelId="{85ED5431-934D-4DF0-B3B1-A20E426C8E9E}" type="pres">
      <dgm:prSet presAssocID="{48982EEC-5100-4133-8806-34DFE00E2158}" presName="node" presStyleLbl="node1" presStyleIdx="1" presStyleCnt="4" custScaleX="168574" custRadScaleRad="79137" custRadScaleInc="15903">
        <dgm:presLayoutVars>
          <dgm:bulletEnabled val="1"/>
        </dgm:presLayoutVars>
      </dgm:prSet>
      <dgm:spPr/>
    </dgm:pt>
    <dgm:pt modelId="{B56C9315-A339-4DC2-87BF-1DD352D0DA4B}" type="pres">
      <dgm:prSet presAssocID="{E9465572-499A-47AA-9E9A-C9C0BE0BE7F9}" presName="parTrans" presStyleLbl="sibTrans2D1" presStyleIdx="2" presStyleCnt="4"/>
      <dgm:spPr/>
    </dgm:pt>
    <dgm:pt modelId="{255C1A39-79E2-4BE1-BA77-C5B11A47EE23}" type="pres">
      <dgm:prSet presAssocID="{E9465572-499A-47AA-9E9A-C9C0BE0BE7F9}" presName="connectorText" presStyleLbl="sibTrans2D1" presStyleIdx="2" presStyleCnt="4"/>
      <dgm:spPr/>
    </dgm:pt>
    <dgm:pt modelId="{79215098-D72D-4777-9B67-DB21E9A83D5E}" type="pres">
      <dgm:prSet presAssocID="{232A374F-BCA6-4CFD-BF68-931AD5E471AE}" presName="node" presStyleLbl="node1" presStyleIdx="2" presStyleCnt="4" custScaleX="168574" custRadScaleRad="154452" custRadScaleInc="-110159">
        <dgm:presLayoutVars>
          <dgm:bulletEnabled val="1"/>
        </dgm:presLayoutVars>
      </dgm:prSet>
      <dgm:spPr/>
    </dgm:pt>
    <dgm:pt modelId="{D0779E82-A146-4971-ACB5-8926B82ABA47}" type="pres">
      <dgm:prSet presAssocID="{4F28DF0F-9CBD-4936-8D3C-EB6316F07AEA}" presName="parTrans" presStyleLbl="sibTrans2D1" presStyleIdx="3" presStyleCnt="4" custAng="10854471"/>
      <dgm:spPr/>
    </dgm:pt>
    <dgm:pt modelId="{DF30E2C4-9E9B-4339-BD1A-F875663C7523}" type="pres">
      <dgm:prSet presAssocID="{4F28DF0F-9CBD-4936-8D3C-EB6316F07AEA}" presName="connectorText" presStyleLbl="sibTrans2D1" presStyleIdx="3" presStyleCnt="4"/>
      <dgm:spPr/>
    </dgm:pt>
    <dgm:pt modelId="{8983636D-79C6-4470-81C2-74A1900A5D4E}" type="pres">
      <dgm:prSet presAssocID="{8777BABF-166F-4637-9BAF-60048A187077}" presName="node" presStyleLbl="node1" presStyleIdx="3" presStyleCnt="4" custScaleX="168574" custRadScaleRad="159698" custRadScaleInc="50967">
        <dgm:presLayoutVars>
          <dgm:bulletEnabled val="1"/>
        </dgm:presLayoutVars>
      </dgm:prSet>
      <dgm:spPr/>
    </dgm:pt>
  </dgm:ptLst>
  <dgm:cxnLst>
    <dgm:cxn modelId="{FE54FD0C-A6B4-491D-90B7-23A7A95DD8FB}" type="presOf" srcId="{9B12AE82-4B34-4845-BB08-1ABF94045571}" destId="{CB68AD0E-F0A6-4539-B48A-681C956CE8FC}" srcOrd="0" destOrd="0" presId="urn:microsoft.com/office/officeart/2005/8/layout/radial5"/>
    <dgm:cxn modelId="{7C4B5718-43E6-443D-AB4B-B1AB61E8885B}" type="presOf" srcId="{232A374F-BCA6-4CFD-BF68-931AD5E471AE}" destId="{79215098-D72D-4777-9B67-DB21E9A83D5E}" srcOrd="0" destOrd="0" presId="urn:microsoft.com/office/officeart/2005/8/layout/radial5"/>
    <dgm:cxn modelId="{03071E29-E451-4746-B91F-32F8930BDA1A}" type="presOf" srcId="{3A80D742-B6A5-4C03-9FBC-CB170B375EC6}" destId="{374C05B7-6D1E-4813-921F-D16FC9AC6A1B}" srcOrd="0" destOrd="0" presId="urn:microsoft.com/office/officeart/2005/8/layout/radial5"/>
    <dgm:cxn modelId="{E57FAA30-C84C-41C5-87F2-10AB172FDD30}" type="presOf" srcId="{48982EEC-5100-4133-8806-34DFE00E2158}" destId="{85ED5431-934D-4DF0-B3B1-A20E426C8E9E}" srcOrd="0" destOrd="0" presId="urn:microsoft.com/office/officeart/2005/8/layout/radial5"/>
    <dgm:cxn modelId="{F2DD7C61-EDC0-4892-934C-7A4D4E2E2B21}" type="presOf" srcId="{E9465572-499A-47AA-9E9A-C9C0BE0BE7F9}" destId="{255C1A39-79E2-4BE1-BA77-C5B11A47EE23}" srcOrd="1" destOrd="0" presId="urn:microsoft.com/office/officeart/2005/8/layout/radial5"/>
    <dgm:cxn modelId="{BE4E0345-C046-4518-B137-DD9B5D0BC559}" srcId="{00002B41-FCC4-4333-936C-56FA05FC16DB}" destId="{9B12AE82-4B34-4845-BB08-1ABF94045571}" srcOrd="0" destOrd="0" parTransId="{220E162A-F60B-4704-832B-260CCB18F207}" sibTransId="{CEF26D3D-AC8D-4CCA-8EC5-DC4ECE28BF23}"/>
    <dgm:cxn modelId="{FD8D1849-2232-4E51-B04F-1F09A33CBBAE}" srcId="{9B12AE82-4B34-4845-BB08-1ABF94045571}" destId="{48982EEC-5100-4133-8806-34DFE00E2158}" srcOrd="1" destOrd="0" parTransId="{86C43E38-B8C9-4825-8C53-1B083D58AB8B}" sibTransId="{29C4500B-33D0-40DF-8BD3-08719090BF4E}"/>
    <dgm:cxn modelId="{D4FA7E7A-CBDB-42BD-8E5E-B8D665DB8CC4}" type="presOf" srcId="{3A80D742-B6A5-4C03-9FBC-CB170B375EC6}" destId="{385FA3BA-D0E3-415E-B1E7-5B934F206F4D}" srcOrd="1" destOrd="0" presId="urn:microsoft.com/office/officeart/2005/8/layout/radial5"/>
    <dgm:cxn modelId="{A48EB380-DFFC-4F77-864D-371859736756}" srcId="{9B12AE82-4B34-4845-BB08-1ABF94045571}" destId="{8777BABF-166F-4637-9BAF-60048A187077}" srcOrd="3" destOrd="0" parTransId="{4F28DF0F-9CBD-4936-8D3C-EB6316F07AEA}" sibTransId="{C0C5566D-65FD-49C0-8684-7AE1835F6D6A}"/>
    <dgm:cxn modelId="{7404E483-4C20-49DE-8336-D789993AFAD3}" type="presOf" srcId="{8777BABF-166F-4637-9BAF-60048A187077}" destId="{8983636D-79C6-4470-81C2-74A1900A5D4E}" srcOrd="0" destOrd="0" presId="urn:microsoft.com/office/officeart/2005/8/layout/radial5"/>
    <dgm:cxn modelId="{0B9F208C-1BAC-46B5-AD8D-A26C5C75844A}" type="presOf" srcId="{E9465572-499A-47AA-9E9A-C9C0BE0BE7F9}" destId="{B56C9315-A339-4DC2-87BF-1DD352D0DA4B}" srcOrd="0" destOrd="0" presId="urn:microsoft.com/office/officeart/2005/8/layout/radial5"/>
    <dgm:cxn modelId="{FDFDFBA3-DF1D-487B-90E1-7304D006B31A}" srcId="{9B12AE82-4B34-4845-BB08-1ABF94045571}" destId="{232A374F-BCA6-4CFD-BF68-931AD5E471AE}" srcOrd="2" destOrd="0" parTransId="{E9465572-499A-47AA-9E9A-C9C0BE0BE7F9}" sibTransId="{D8FCCCF2-E762-494B-A7ED-D463A94D0A0D}"/>
    <dgm:cxn modelId="{08BB94AC-D66A-43A4-8485-4FC508FD181B}" type="presOf" srcId="{86C43E38-B8C9-4825-8C53-1B083D58AB8B}" destId="{1122E004-5A6B-4C26-8B5C-8F37BB4BA582}" srcOrd="1" destOrd="0" presId="urn:microsoft.com/office/officeart/2005/8/layout/radial5"/>
    <dgm:cxn modelId="{C82165C5-6990-47A8-8C6E-C573F8B0F9AE}" type="presOf" srcId="{00002B41-FCC4-4333-936C-56FA05FC16DB}" destId="{1C53E2AD-4454-4050-B896-07DB8E3E8BDA}" srcOrd="0" destOrd="0" presId="urn:microsoft.com/office/officeart/2005/8/layout/radial5"/>
    <dgm:cxn modelId="{8ED6C2C8-232C-475C-9F2D-346254D20CDF}" srcId="{9B12AE82-4B34-4845-BB08-1ABF94045571}" destId="{4AEED880-FC30-42AD-9082-9FE3B1EFCB65}" srcOrd="0" destOrd="0" parTransId="{3A80D742-B6A5-4C03-9FBC-CB170B375EC6}" sibTransId="{8E92544A-36FA-4907-84C8-8B2D61A96F0A}"/>
    <dgm:cxn modelId="{83D699CE-1FE5-464A-8E65-8F2C5AA4C7D6}" type="presOf" srcId="{4F28DF0F-9CBD-4936-8D3C-EB6316F07AEA}" destId="{DF30E2C4-9E9B-4339-BD1A-F875663C7523}" srcOrd="1" destOrd="0" presId="urn:microsoft.com/office/officeart/2005/8/layout/radial5"/>
    <dgm:cxn modelId="{2AB52ED1-BDE1-4E01-9D5A-A9A7882992EA}" type="presOf" srcId="{4F28DF0F-9CBD-4936-8D3C-EB6316F07AEA}" destId="{D0779E82-A146-4971-ACB5-8926B82ABA47}" srcOrd="0" destOrd="0" presId="urn:microsoft.com/office/officeart/2005/8/layout/radial5"/>
    <dgm:cxn modelId="{BA616BD4-5B7B-4563-AEF1-4069BFBFB502}" type="presOf" srcId="{4AEED880-FC30-42AD-9082-9FE3B1EFCB65}" destId="{3E022961-5C22-46F5-92F2-F787F876E2EC}" srcOrd="0" destOrd="0" presId="urn:microsoft.com/office/officeart/2005/8/layout/radial5"/>
    <dgm:cxn modelId="{B1BF3BF9-6605-44BE-8341-6085873F3C44}" type="presOf" srcId="{86C43E38-B8C9-4825-8C53-1B083D58AB8B}" destId="{A3946E23-B0F0-4408-B5BF-3084BD79698A}" srcOrd="0" destOrd="0" presId="urn:microsoft.com/office/officeart/2005/8/layout/radial5"/>
    <dgm:cxn modelId="{B9B93494-537B-47AC-9282-E91C98299519}" type="presParOf" srcId="{1C53E2AD-4454-4050-B896-07DB8E3E8BDA}" destId="{CB68AD0E-F0A6-4539-B48A-681C956CE8FC}" srcOrd="0" destOrd="0" presId="urn:microsoft.com/office/officeart/2005/8/layout/radial5"/>
    <dgm:cxn modelId="{F2651948-A028-41E7-8D3F-CD3E97323AF6}" type="presParOf" srcId="{1C53E2AD-4454-4050-B896-07DB8E3E8BDA}" destId="{374C05B7-6D1E-4813-921F-D16FC9AC6A1B}" srcOrd="1" destOrd="0" presId="urn:microsoft.com/office/officeart/2005/8/layout/radial5"/>
    <dgm:cxn modelId="{85261CC7-3142-42C1-8692-9DB6F90830C8}" type="presParOf" srcId="{374C05B7-6D1E-4813-921F-D16FC9AC6A1B}" destId="{385FA3BA-D0E3-415E-B1E7-5B934F206F4D}" srcOrd="0" destOrd="0" presId="urn:microsoft.com/office/officeart/2005/8/layout/radial5"/>
    <dgm:cxn modelId="{791BF166-C296-415A-8400-84F433F5B72A}" type="presParOf" srcId="{1C53E2AD-4454-4050-B896-07DB8E3E8BDA}" destId="{3E022961-5C22-46F5-92F2-F787F876E2EC}" srcOrd="2" destOrd="0" presId="urn:microsoft.com/office/officeart/2005/8/layout/radial5"/>
    <dgm:cxn modelId="{32A7A90D-DC40-4084-BA90-BF7FEE4E0B85}" type="presParOf" srcId="{1C53E2AD-4454-4050-B896-07DB8E3E8BDA}" destId="{A3946E23-B0F0-4408-B5BF-3084BD79698A}" srcOrd="3" destOrd="0" presId="urn:microsoft.com/office/officeart/2005/8/layout/radial5"/>
    <dgm:cxn modelId="{38F77EF9-525C-4323-B16F-F65F0F522B9F}" type="presParOf" srcId="{A3946E23-B0F0-4408-B5BF-3084BD79698A}" destId="{1122E004-5A6B-4C26-8B5C-8F37BB4BA582}" srcOrd="0" destOrd="0" presId="urn:microsoft.com/office/officeart/2005/8/layout/radial5"/>
    <dgm:cxn modelId="{78A0798A-EB95-419E-97BD-49FC07A6F0FE}" type="presParOf" srcId="{1C53E2AD-4454-4050-B896-07DB8E3E8BDA}" destId="{85ED5431-934D-4DF0-B3B1-A20E426C8E9E}" srcOrd="4" destOrd="0" presId="urn:microsoft.com/office/officeart/2005/8/layout/radial5"/>
    <dgm:cxn modelId="{1EA6EBDA-1181-4EF6-B51A-5BBAB3AEC0A8}" type="presParOf" srcId="{1C53E2AD-4454-4050-B896-07DB8E3E8BDA}" destId="{B56C9315-A339-4DC2-87BF-1DD352D0DA4B}" srcOrd="5" destOrd="0" presId="urn:microsoft.com/office/officeart/2005/8/layout/radial5"/>
    <dgm:cxn modelId="{5E430C47-15A7-42E8-995F-510AD9E3BD56}" type="presParOf" srcId="{B56C9315-A339-4DC2-87BF-1DD352D0DA4B}" destId="{255C1A39-79E2-4BE1-BA77-C5B11A47EE23}" srcOrd="0" destOrd="0" presId="urn:microsoft.com/office/officeart/2005/8/layout/radial5"/>
    <dgm:cxn modelId="{56054A0C-62A1-4C18-A74F-ED4375F89C35}" type="presParOf" srcId="{1C53E2AD-4454-4050-B896-07DB8E3E8BDA}" destId="{79215098-D72D-4777-9B67-DB21E9A83D5E}" srcOrd="6" destOrd="0" presId="urn:microsoft.com/office/officeart/2005/8/layout/radial5"/>
    <dgm:cxn modelId="{88BF67F6-F452-4AE8-BFC7-8CA796C8860B}" type="presParOf" srcId="{1C53E2AD-4454-4050-B896-07DB8E3E8BDA}" destId="{D0779E82-A146-4971-ACB5-8926B82ABA47}" srcOrd="7" destOrd="0" presId="urn:microsoft.com/office/officeart/2005/8/layout/radial5"/>
    <dgm:cxn modelId="{AE075B0B-129F-47AC-8160-295DFCCBD173}" type="presParOf" srcId="{D0779E82-A146-4971-ACB5-8926B82ABA47}" destId="{DF30E2C4-9E9B-4339-BD1A-F875663C7523}" srcOrd="0" destOrd="0" presId="urn:microsoft.com/office/officeart/2005/8/layout/radial5"/>
    <dgm:cxn modelId="{363E2012-8754-4229-9723-1C54BD4FE342}" type="presParOf" srcId="{1C53E2AD-4454-4050-B896-07DB8E3E8BDA}" destId="{8983636D-79C6-4470-81C2-74A1900A5D4E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B512-24CE-429D-A9CC-5C8DB8D3A64E}">
      <dsp:nvSpPr>
        <dsp:cNvPr id="0" name=""/>
        <dsp:cNvSpPr/>
      </dsp:nvSpPr>
      <dsp:spPr>
        <a:xfrm>
          <a:off x="1572" y="0"/>
          <a:ext cx="2445749" cy="1066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Server 1</a:t>
          </a:r>
        </a:p>
      </dsp:txBody>
      <dsp:txXfrm>
        <a:off x="1572" y="426719"/>
        <a:ext cx="2445749" cy="426719"/>
      </dsp:txXfrm>
    </dsp:sp>
    <dsp:sp modelId="{F7CE15C3-8069-4917-A9C9-036C2932FD12}">
      <dsp:nvSpPr>
        <dsp:cNvPr id="0" name=""/>
        <dsp:cNvSpPr/>
      </dsp:nvSpPr>
      <dsp:spPr>
        <a:xfrm>
          <a:off x="1046824" y="64007"/>
          <a:ext cx="355244" cy="3552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531E85-72C7-47DE-AE1E-C5F939870E19}">
      <dsp:nvSpPr>
        <dsp:cNvPr id="0" name=""/>
        <dsp:cNvSpPr/>
      </dsp:nvSpPr>
      <dsp:spPr>
        <a:xfrm>
          <a:off x="2520694" y="0"/>
          <a:ext cx="2445749" cy="1066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Server 2</a:t>
          </a:r>
        </a:p>
      </dsp:txBody>
      <dsp:txXfrm>
        <a:off x="2520694" y="426719"/>
        <a:ext cx="2445749" cy="426719"/>
      </dsp:txXfrm>
    </dsp:sp>
    <dsp:sp modelId="{16479EBF-DC9D-4986-852B-10B49ABF5580}">
      <dsp:nvSpPr>
        <dsp:cNvPr id="0" name=""/>
        <dsp:cNvSpPr/>
      </dsp:nvSpPr>
      <dsp:spPr>
        <a:xfrm>
          <a:off x="3565946" y="64007"/>
          <a:ext cx="355244" cy="3552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65560-F5A2-408D-A560-45A1ECDB4478}">
      <dsp:nvSpPr>
        <dsp:cNvPr id="0" name=""/>
        <dsp:cNvSpPr/>
      </dsp:nvSpPr>
      <dsp:spPr>
        <a:xfrm>
          <a:off x="5039816" y="0"/>
          <a:ext cx="2445749" cy="1066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Server 3</a:t>
          </a:r>
        </a:p>
      </dsp:txBody>
      <dsp:txXfrm>
        <a:off x="5039816" y="426719"/>
        <a:ext cx="2445749" cy="426719"/>
      </dsp:txXfrm>
    </dsp:sp>
    <dsp:sp modelId="{824060B1-21E8-4C2F-84EA-0501FCE6EA6E}">
      <dsp:nvSpPr>
        <dsp:cNvPr id="0" name=""/>
        <dsp:cNvSpPr/>
      </dsp:nvSpPr>
      <dsp:spPr>
        <a:xfrm>
          <a:off x="6085069" y="64007"/>
          <a:ext cx="355244" cy="35524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48B81-A8AD-40C7-A83A-573DB61D1270}">
      <dsp:nvSpPr>
        <dsp:cNvPr id="0" name=""/>
        <dsp:cNvSpPr/>
      </dsp:nvSpPr>
      <dsp:spPr>
        <a:xfrm>
          <a:off x="299485" y="853439"/>
          <a:ext cx="6888166" cy="160019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8AD0E-F0A6-4539-B48A-681C956CE8FC}">
      <dsp:nvSpPr>
        <dsp:cNvPr id="0" name=""/>
        <dsp:cNvSpPr/>
      </dsp:nvSpPr>
      <dsp:spPr>
        <a:xfrm>
          <a:off x="0" y="3758696"/>
          <a:ext cx="2468877" cy="14645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 </a:t>
          </a:r>
        </a:p>
      </dsp:txBody>
      <dsp:txXfrm>
        <a:off x="361559" y="3973177"/>
        <a:ext cx="1745759" cy="1035603"/>
      </dsp:txXfrm>
    </dsp:sp>
    <dsp:sp modelId="{374C05B7-6D1E-4813-921F-D16FC9AC6A1B}">
      <dsp:nvSpPr>
        <dsp:cNvPr id="0" name=""/>
        <dsp:cNvSpPr/>
      </dsp:nvSpPr>
      <dsp:spPr>
        <a:xfrm rot="18724387">
          <a:off x="1972185" y="2666251"/>
          <a:ext cx="1369422" cy="49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1996828" y="2821285"/>
        <a:ext cx="1220036" cy="298772"/>
      </dsp:txXfrm>
    </dsp:sp>
    <dsp:sp modelId="{3E022961-5C22-46F5-92F2-F787F876E2EC}">
      <dsp:nvSpPr>
        <dsp:cNvPr id="0" name=""/>
        <dsp:cNvSpPr/>
      </dsp:nvSpPr>
      <dsp:spPr>
        <a:xfrm>
          <a:off x="2896857" y="549654"/>
          <a:ext cx="2468877" cy="14645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Dan Yeaw</a:t>
          </a:r>
        </a:p>
      </dsp:txBody>
      <dsp:txXfrm>
        <a:off x="3258416" y="764135"/>
        <a:ext cx="1745759" cy="1035603"/>
      </dsp:txXfrm>
    </dsp:sp>
    <dsp:sp modelId="{A3946E23-B0F0-4408-B5BF-3084BD79698A}">
      <dsp:nvSpPr>
        <dsp:cNvPr id="0" name=""/>
        <dsp:cNvSpPr/>
      </dsp:nvSpPr>
      <dsp:spPr>
        <a:xfrm rot="20413049">
          <a:off x="2709454" y="3502568"/>
          <a:ext cx="1161622" cy="49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713862" y="3627438"/>
        <a:ext cx="1012236" cy="298772"/>
      </dsp:txXfrm>
    </dsp:sp>
    <dsp:sp modelId="{85ED5431-934D-4DF0-B3B1-A20E426C8E9E}">
      <dsp:nvSpPr>
        <dsp:cNvPr id="0" name=""/>
        <dsp:cNvSpPr/>
      </dsp:nvSpPr>
      <dsp:spPr>
        <a:xfrm>
          <a:off x="4173525" y="2257572"/>
          <a:ext cx="2468877" cy="14645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dan@yeaw.me</a:t>
          </a:r>
        </a:p>
      </dsp:txBody>
      <dsp:txXfrm>
        <a:off x="4535084" y="2472053"/>
        <a:ext cx="1745759" cy="1035603"/>
      </dsp:txXfrm>
    </dsp:sp>
    <dsp:sp modelId="{B56C9315-A339-4DC2-87BF-1DD352D0DA4B}">
      <dsp:nvSpPr>
        <dsp:cNvPr id="0" name=""/>
        <dsp:cNvSpPr/>
      </dsp:nvSpPr>
      <dsp:spPr>
        <a:xfrm rot="242737">
          <a:off x="3013656" y="4415253"/>
          <a:ext cx="1340701" cy="49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013842" y="4509573"/>
        <a:ext cx="1191315" cy="298772"/>
      </dsp:txXfrm>
    </dsp:sp>
    <dsp:sp modelId="{79215098-D72D-4777-9B67-DB21E9A83D5E}">
      <dsp:nvSpPr>
        <dsp:cNvPr id="0" name=""/>
        <dsp:cNvSpPr/>
      </dsp:nvSpPr>
      <dsp:spPr>
        <a:xfrm>
          <a:off x="4974836" y="4110551"/>
          <a:ext cx="2468877" cy="14645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@danyeaw</a:t>
          </a:r>
        </a:p>
      </dsp:txBody>
      <dsp:txXfrm>
        <a:off x="5336395" y="4325032"/>
        <a:ext cx="1745759" cy="1035603"/>
      </dsp:txXfrm>
    </dsp:sp>
    <dsp:sp modelId="{D0779E82-A146-4971-ACB5-8926B82ABA47}">
      <dsp:nvSpPr>
        <dsp:cNvPr id="0" name=""/>
        <dsp:cNvSpPr/>
      </dsp:nvSpPr>
      <dsp:spPr>
        <a:xfrm rot="5454471">
          <a:off x="832739" y="2774534"/>
          <a:ext cx="803398" cy="49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08615" y="2799440"/>
        <a:ext cx="654012" cy="298772"/>
      </dsp:txXfrm>
    </dsp:sp>
    <dsp:sp modelId="{8983636D-79C6-4470-81C2-74A1900A5D4E}">
      <dsp:nvSpPr>
        <dsp:cNvPr id="0" name=""/>
        <dsp:cNvSpPr/>
      </dsp:nvSpPr>
      <dsp:spPr>
        <a:xfrm>
          <a:off x="0" y="778283"/>
          <a:ext cx="2468877" cy="14645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Presentation</a:t>
          </a:r>
          <a:endParaRPr lang="en-US" sz="1600" kern="1200" dirty="0"/>
        </a:p>
      </dsp:txBody>
      <dsp:txXfrm>
        <a:off x="361559" y="992764"/>
        <a:ext cx="1745759" cy="1035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0250A23-4C2D-4324-84DB-29BAA99C5C6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6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133B548-B43A-404C-BE6A-2239330C9F5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9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1B8A45C-8CC8-4E00-8A7F-D73D1A67F8F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962520" y="1964160"/>
            <a:ext cx="7197480" cy="112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3962520" y="1964160"/>
            <a:ext cx="7197480" cy="112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3962520" y="1964160"/>
            <a:ext cx="7197480" cy="112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962520" y="1964160"/>
            <a:ext cx="7197480" cy="11223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Celestia-R1---OverlayTitle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962520" y="1964160"/>
            <a:ext cx="7197480" cy="242100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8932680" y="5870520"/>
            <a:ext cx="1599840" cy="377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09C41C5-FA10-4158-ADF8-D58B4F60D3EC}" type="datetime">
              <a:rPr b="0" lang="en-US" sz="1000" spc="-1" strike="noStrike">
                <a:solidFill>
                  <a:srgbClr val="ffffff"/>
                </a:solidFill>
                <a:latin typeface="Calibri"/>
              </a:rPr>
              <a:t>11/4/21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962520" y="5870520"/>
            <a:ext cx="4893480" cy="3776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10608840" y="5870520"/>
            <a:ext cx="550800" cy="377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C57DEA7-F28D-41F9-83E2-A0502AFA050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Click to edit Master text styles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  <a:p>
            <a:pPr lvl="2" marL="12002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latin typeface="Calibri"/>
            </a:endParaRPr>
          </a:p>
          <a:p>
            <a:pPr lvl="3" marL="1542960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latin typeface="Calibri"/>
            </a:endParaRPr>
          </a:p>
          <a:p>
            <a:pPr lvl="4" marL="2000160" indent="-17100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8813EF2-A9C6-4900-BF10-E35CB8A3B151}" type="datetime">
              <a:rPr b="0" lang="en-US" sz="1000" spc="-1" strike="noStrike">
                <a:solidFill>
                  <a:srgbClr val="ffffff"/>
                </a:solidFill>
                <a:latin typeface="Calibri"/>
              </a:rPr>
              <a:t>11/4/21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C0B2561-E34C-40A0-89AA-080EE9E7D13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dt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D9F3458-64B3-45BB-A7FA-8953650454CC}" type="datetime">
              <a:rPr b="0" lang="en-US" sz="1000" spc="-1" strike="noStrike">
                <a:solidFill>
                  <a:srgbClr val="ffffff"/>
                </a:solidFill>
                <a:latin typeface="Calibri"/>
              </a:rPr>
              <a:t>11/4/21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18EDFB2-30D6-415E-8D6D-7D93C188549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5" descr="Celestia-R1---OverlayContentHD.png"/>
          <p:cNvPicPr/>
          <p:nvPr/>
        </p:nvPicPr>
        <p:blipFill>
          <a:blip r:embed="rId3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dt"/>
          </p:nvPr>
        </p:nvSpPr>
        <p:spPr>
          <a:xfrm>
            <a:off x="8589600" y="5870520"/>
            <a:ext cx="1599840" cy="377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B6081A5-DA47-4721-A686-2D5124968FC4}" type="datetime">
              <a:rPr b="0" lang="en-US" sz="1000" spc="-1" strike="noStrike">
                <a:solidFill>
                  <a:srgbClr val="ffffff"/>
                </a:solidFill>
                <a:latin typeface="Calibri"/>
              </a:rPr>
              <a:t>11/4/21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ftr"/>
          </p:nvPr>
        </p:nvSpPr>
        <p:spPr>
          <a:xfrm>
            <a:off x="685800" y="5870520"/>
            <a:ext cx="7827120" cy="37764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sldNum"/>
          </p:nvPr>
        </p:nvSpPr>
        <p:spPr>
          <a:xfrm>
            <a:off x="10266120" y="5870520"/>
            <a:ext cx="550800" cy="377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74EF19A-7EE3-4D8F-8681-726DCC23C3C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ffffff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 b="0" lang="en-US" sz="1200" spc="-1" strike="noStrike">
              <a:solidFill>
                <a:srgbClr val="ffffff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 b="0" lang="en-US" sz="1200" spc="-1" strike="noStrike">
              <a:solidFill>
                <a:srgbClr val="ffffff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4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4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4" descr="night sky with mountains far away on the horizon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5" name="Title 1"/>
          <p:cNvSpPr txBox="1"/>
          <p:nvPr/>
        </p:nvSpPr>
        <p:spPr>
          <a:xfrm>
            <a:off x="3962520" y="2554920"/>
            <a:ext cx="7197480" cy="2421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latin typeface="Calibri Light"/>
              </a:rPr>
              <a:t>Network Graphs and the Semantic Web with Python</a:t>
            </a:r>
            <a:endParaRPr b="0" lang="en-US" sz="4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6" name="Subtitle 2"/>
          <p:cNvSpPr txBox="1"/>
          <p:nvPr/>
        </p:nvSpPr>
        <p:spPr>
          <a:xfrm>
            <a:off x="3962520" y="4976280"/>
            <a:ext cx="7197480" cy="14050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r"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f6b5c7"/>
                </a:solidFill>
                <a:latin typeface="Calibri"/>
              </a:rPr>
              <a:t>Michigan Python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RDF Uses Grammar Names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3" name="Text Placeholder 2"/>
          <p:cNvSpPr txBox="1"/>
          <p:nvPr/>
        </p:nvSpPr>
        <p:spPr>
          <a:xfrm>
            <a:off x="0" y="5147640"/>
            <a:ext cx="10005120" cy="1656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Subject is the Thing the Statement is About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Predicate is the Property of the Entity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Object is the Value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4" name="TextBox 5"/>
          <p:cNvSpPr/>
          <p:nvPr/>
        </p:nvSpPr>
        <p:spPr>
          <a:xfrm>
            <a:off x="3237120" y="3268440"/>
            <a:ext cx="944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Subject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TextBox 7"/>
          <p:cNvSpPr/>
          <p:nvPr/>
        </p:nvSpPr>
        <p:spPr>
          <a:xfrm>
            <a:off x="6926400" y="1795680"/>
            <a:ext cx="1150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Predicate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TextBox 8"/>
          <p:cNvSpPr/>
          <p:nvPr/>
        </p:nvSpPr>
        <p:spPr>
          <a:xfrm>
            <a:off x="7344360" y="4568400"/>
            <a:ext cx="825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Object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Straight Arrow Connector 10"/>
          <p:cNvSpPr/>
          <p:nvPr/>
        </p:nvSpPr>
        <p:spPr>
          <a:xfrm>
            <a:off x="4231440" y="3453120"/>
            <a:ext cx="121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Straight Arrow Connector 12"/>
          <p:cNvSpPr/>
          <p:nvPr/>
        </p:nvSpPr>
        <p:spPr>
          <a:xfrm>
            <a:off x="7501680" y="2165040"/>
            <a:ext cx="360" cy="42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Straight Arrow Connector 15"/>
          <p:cNvSpPr/>
          <p:nvPr/>
        </p:nvSpPr>
        <p:spPr>
          <a:xfrm flipV="1">
            <a:off x="7757640" y="3535560"/>
            <a:ext cx="360" cy="103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50" name="Table 11"/>
          <p:cNvGraphicFramePr/>
          <p:nvPr/>
        </p:nvGraphicFramePr>
        <p:xfrm>
          <a:off x="5444280" y="2607840"/>
          <a:ext cx="2790720" cy="1021320"/>
        </p:xfrm>
        <a:graphic>
          <a:graphicData uri="http://schemas.openxmlformats.org/drawingml/2006/table">
            <a:tbl>
              <a:tblPr/>
              <a:tblGrid>
                <a:gridCol w="1246680"/>
                <a:gridCol w="1544040"/>
              </a:tblGrid>
              <a:tr h="68580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Base Experience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42084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>
            <a:off x="8348040" y="4370040"/>
            <a:ext cx="3781800" cy="248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191" descr=""/>
          <p:cNvPicPr/>
          <p:nvPr/>
        </p:nvPicPr>
        <p:blipFill>
          <a:blip r:embed="rId1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253" name="Rectangle 19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2"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/>
        </p:style>
      </p:sp>
      <p:pic>
        <p:nvPicPr>
          <p:cNvPr id="254" name="Picture 193" descr=""/>
          <p:cNvPicPr/>
          <p:nvPr/>
        </p:nvPicPr>
        <p:blipFill>
          <a:blip r:embed="rId3"/>
          <a:stretch/>
        </p:blipFill>
        <p:spPr>
          <a:xfrm>
            <a:off x="0" y="0"/>
            <a:ext cx="5896440" cy="6855840"/>
          </a:xfrm>
          <a:prstGeom prst="rect">
            <a:avLst/>
          </a:prstGeom>
          <a:ln w="0">
            <a:noFill/>
          </a:ln>
        </p:spPr>
      </p:pic>
      <p:sp>
        <p:nvSpPr>
          <p:cNvPr id="255" name="Title 1"/>
          <p:cNvSpPr txBox="1"/>
          <p:nvPr/>
        </p:nvSpPr>
        <p:spPr>
          <a:xfrm>
            <a:off x="486720" y="2031840"/>
            <a:ext cx="4513320" cy="2819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alibri Light"/>
              </a:rPr>
              <a:t>Sample Triples</a:t>
            </a:r>
            <a:endParaRPr b="0" lang="en-US" sz="4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6" name="Freeform 5"/>
          <p:cNvSpPr/>
          <p:nvPr/>
        </p:nvSpPr>
        <p:spPr>
          <a:xfrm>
            <a:off x="5827680" y="660240"/>
            <a:ext cx="6381000" cy="6214320"/>
          </a:xfrm>
          <a:custGeom>
            <a:avLst/>
            <a:gdLst/>
            <a:ahLst/>
            <a:rect l="l" t="t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/>
          </a:solidFill>
          <a:ln cap="sq" w="508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7" name="Freeform 14"/>
          <p:cNvSpPr/>
          <p:nvPr/>
        </p:nvSpPr>
        <p:spPr>
          <a:xfrm>
            <a:off x="5281560" y="104760"/>
            <a:ext cx="6896520" cy="6005160"/>
          </a:xfrm>
          <a:custGeom>
            <a:avLst/>
            <a:gdLst/>
            <a:ahLst/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58" name="Group 196"/>
          <p:cNvGrpSpPr/>
          <p:nvPr/>
        </p:nvGrpSpPr>
        <p:grpSpPr>
          <a:xfrm>
            <a:off x="5515920" y="331200"/>
            <a:ext cx="6675840" cy="5273640"/>
            <a:chOff x="5515920" y="331200"/>
            <a:chExt cx="6675840" cy="5273640"/>
          </a:xfrm>
        </p:grpSpPr>
        <p:sp>
          <p:nvSpPr>
            <p:cNvPr id="259" name="Straight Connector 197"/>
            <p:cNvSpPr/>
            <p:nvPr/>
          </p:nvSpPr>
          <p:spPr>
            <a:xfrm flipH="1">
              <a:off x="9266760" y="331200"/>
              <a:ext cx="3240" cy="1828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Straight Connector 198"/>
            <p:cNvSpPr/>
            <p:nvPr/>
          </p:nvSpPr>
          <p:spPr>
            <a:xfrm flipH="1">
              <a:off x="9405360" y="338400"/>
              <a:ext cx="10080" cy="1825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Straight Connector 199"/>
            <p:cNvSpPr/>
            <p:nvPr/>
          </p:nvSpPr>
          <p:spPr>
            <a:xfrm flipH="1">
              <a:off x="9545040" y="347760"/>
              <a:ext cx="16200" cy="1821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Straight Connector 200"/>
            <p:cNvSpPr/>
            <p:nvPr/>
          </p:nvSpPr>
          <p:spPr>
            <a:xfrm flipH="1">
              <a:off x="9678960" y="368640"/>
              <a:ext cx="22680" cy="1814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Straight Connector 201"/>
            <p:cNvSpPr/>
            <p:nvPr/>
          </p:nvSpPr>
          <p:spPr>
            <a:xfrm flipH="1">
              <a:off x="9810360" y="390600"/>
              <a:ext cx="32040" cy="1800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Straight Connector 202"/>
            <p:cNvSpPr/>
            <p:nvPr/>
          </p:nvSpPr>
          <p:spPr>
            <a:xfrm flipH="1">
              <a:off x="9949320" y="419400"/>
              <a:ext cx="38160" cy="1789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Straight Connector 203"/>
            <p:cNvSpPr/>
            <p:nvPr/>
          </p:nvSpPr>
          <p:spPr>
            <a:xfrm flipH="1">
              <a:off x="10083600" y="448560"/>
              <a:ext cx="44640" cy="1771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Straight Connector 204"/>
            <p:cNvSpPr/>
            <p:nvPr/>
          </p:nvSpPr>
          <p:spPr>
            <a:xfrm flipH="1">
              <a:off x="10216800" y="482760"/>
              <a:ext cx="50400" cy="1760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" name="Straight Connector 205"/>
            <p:cNvSpPr/>
            <p:nvPr/>
          </p:nvSpPr>
          <p:spPr>
            <a:xfrm flipH="1">
              <a:off x="10345680" y="529200"/>
              <a:ext cx="59760" cy="1728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Straight Connector 206"/>
            <p:cNvSpPr/>
            <p:nvPr/>
          </p:nvSpPr>
          <p:spPr>
            <a:xfrm flipH="1">
              <a:off x="10474200" y="576720"/>
              <a:ext cx="65880" cy="1706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Straight Connector 207"/>
            <p:cNvSpPr/>
            <p:nvPr/>
          </p:nvSpPr>
          <p:spPr>
            <a:xfrm flipH="1">
              <a:off x="10603080" y="628560"/>
              <a:ext cx="71640" cy="1681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Straight Connector 208"/>
            <p:cNvSpPr/>
            <p:nvPr/>
          </p:nvSpPr>
          <p:spPr>
            <a:xfrm flipH="1">
              <a:off x="10723680" y="698760"/>
              <a:ext cx="77400" cy="1659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1" name="Straight Connector 209"/>
            <p:cNvSpPr/>
            <p:nvPr/>
          </p:nvSpPr>
          <p:spPr>
            <a:xfrm flipH="1">
              <a:off x="10847520" y="765720"/>
              <a:ext cx="86040" cy="1612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Straight Connector 210"/>
            <p:cNvSpPr/>
            <p:nvPr/>
          </p:nvSpPr>
          <p:spPr>
            <a:xfrm flipH="1">
              <a:off x="10965960" y="831960"/>
              <a:ext cx="91440" cy="1580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" name="Straight Connector 211"/>
            <p:cNvSpPr/>
            <p:nvPr/>
          </p:nvSpPr>
          <p:spPr>
            <a:xfrm flipH="1">
              <a:off x="11081880" y="909360"/>
              <a:ext cx="97200" cy="1551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Straight Connector 212"/>
            <p:cNvSpPr/>
            <p:nvPr/>
          </p:nvSpPr>
          <p:spPr>
            <a:xfrm flipH="1">
              <a:off x="11200320" y="983520"/>
              <a:ext cx="102240" cy="1515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" name="Straight Connector 213"/>
            <p:cNvSpPr/>
            <p:nvPr/>
          </p:nvSpPr>
          <p:spPr>
            <a:xfrm flipH="1">
              <a:off x="11313360" y="1066320"/>
              <a:ext cx="110160" cy="1461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Straight Connector 214"/>
            <p:cNvSpPr/>
            <p:nvPr/>
          </p:nvSpPr>
          <p:spPr>
            <a:xfrm flipH="1">
              <a:off x="11418120" y="1151640"/>
              <a:ext cx="115200" cy="1422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7" name="Straight Connector 215"/>
            <p:cNvSpPr/>
            <p:nvPr/>
          </p:nvSpPr>
          <p:spPr>
            <a:xfrm flipH="1">
              <a:off x="11524680" y="1244160"/>
              <a:ext cx="120240" cy="1378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Straight Connector 216"/>
            <p:cNvSpPr/>
            <p:nvPr/>
          </p:nvSpPr>
          <p:spPr>
            <a:xfrm flipH="1">
              <a:off x="11624400" y="1346040"/>
              <a:ext cx="124920" cy="1339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Straight Connector 217"/>
            <p:cNvSpPr/>
            <p:nvPr/>
          </p:nvSpPr>
          <p:spPr>
            <a:xfrm flipH="1">
              <a:off x="11723400" y="1445400"/>
              <a:ext cx="131760" cy="1270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Straight Connector 218"/>
            <p:cNvSpPr/>
            <p:nvPr/>
          </p:nvSpPr>
          <p:spPr>
            <a:xfrm flipH="1">
              <a:off x="11814480" y="1548000"/>
              <a:ext cx="136080" cy="1224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Straight Connector 219"/>
            <p:cNvSpPr/>
            <p:nvPr/>
          </p:nvSpPr>
          <p:spPr>
            <a:xfrm flipH="1">
              <a:off x="11900520" y="1659960"/>
              <a:ext cx="140400" cy="1173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2" name="Straight Connector 220"/>
            <p:cNvSpPr/>
            <p:nvPr/>
          </p:nvSpPr>
          <p:spPr>
            <a:xfrm flipH="1">
              <a:off x="11991240" y="1771200"/>
              <a:ext cx="144360" cy="1123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" name="Straight Connector 221"/>
            <p:cNvSpPr/>
            <p:nvPr/>
          </p:nvSpPr>
          <p:spPr>
            <a:xfrm flipH="1">
              <a:off x="12074400" y="1910160"/>
              <a:ext cx="117360" cy="828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Straight Connector 222"/>
            <p:cNvSpPr/>
            <p:nvPr/>
          </p:nvSpPr>
          <p:spPr>
            <a:xfrm flipH="1">
              <a:off x="12149640" y="2083320"/>
              <a:ext cx="39960" cy="216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Straight Connector 223"/>
            <p:cNvSpPr/>
            <p:nvPr/>
          </p:nvSpPr>
          <p:spPr>
            <a:xfrm>
              <a:off x="9126360" y="334080"/>
              <a:ext cx="6120" cy="1828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Straight Connector 224"/>
            <p:cNvSpPr/>
            <p:nvPr/>
          </p:nvSpPr>
          <p:spPr>
            <a:xfrm>
              <a:off x="8982720" y="336600"/>
              <a:ext cx="12600" cy="1825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" name="Straight Connector 225"/>
            <p:cNvSpPr/>
            <p:nvPr/>
          </p:nvSpPr>
          <p:spPr>
            <a:xfrm>
              <a:off x="8836920" y="351360"/>
              <a:ext cx="19080" cy="1821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" name="Straight Connector 226"/>
            <p:cNvSpPr/>
            <p:nvPr/>
          </p:nvSpPr>
          <p:spPr>
            <a:xfrm>
              <a:off x="8695800" y="366480"/>
              <a:ext cx="25200" cy="1810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9" name="Straight Connector 227"/>
            <p:cNvSpPr/>
            <p:nvPr/>
          </p:nvSpPr>
          <p:spPr>
            <a:xfrm>
              <a:off x="8552160" y="389520"/>
              <a:ext cx="34560" cy="1792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Straight Connector 228"/>
            <p:cNvSpPr/>
            <p:nvPr/>
          </p:nvSpPr>
          <p:spPr>
            <a:xfrm>
              <a:off x="8410320" y="412200"/>
              <a:ext cx="40680" cy="1782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" name="Straight Connector 229"/>
            <p:cNvSpPr/>
            <p:nvPr/>
          </p:nvSpPr>
          <p:spPr>
            <a:xfrm>
              <a:off x="8272800" y="449280"/>
              <a:ext cx="47160" cy="1764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Straight Connector 230"/>
            <p:cNvSpPr/>
            <p:nvPr/>
          </p:nvSpPr>
          <p:spPr>
            <a:xfrm>
              <a:off x="8135640" y="486000"/>
              <a:ext cx="53280" cy="1749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" name="Straight Connector 231"/>
            <p:cNvSpPr/>
            <p:nvPr/>
          </p:nvSpPr>
          <p:spPr>
            <a:xfrm>
              <a:off x="7998120" y="537120"/>
              <a:ext cx="62280" cy="1720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" name="Straight Connector 232"/>
            <p:cNvSpPr/>
            <p:nvPr/>
          </p:nvSpPr>
          <p:spPr>
            <a:xfrm>
              <a:off x="7862040" y="587880"/>
              <a:ext cx="68040" cy="1695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" name="Straight Connector 233"/>
            <p:cNvSpPr/>
            <p:nvPr/>
          </p:nvSpPr>
          <p:spPr>
            <a:xfrm>
              <a:off x="7725960" y="638640"/>
              <a:ext cx="74160" cy="1670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" name="Straight Connector 234"/>
            <p:cNvSpPr/>
            <p:nvPr/>
          </p:nvSpPr>
          <p:spPr>
            <a:xfrm>
              <a:off x="7598160" y="698760"/>
              <a:ext cx="79920" cy="1645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" name="Straight Connector 235"/>
            <p:cNvSpPr/>
            <p:nvPr/>
          </p:nvSpPr>
          <p:spPr>
            <a:xfrm>
              <a:off x="7469280" y="762480"/>
              <a:ext cx="88200" cy="1598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" name="Straight Connector 236"/>
            <p:cNvSpPr/>
            <p:nvPr/>
          </p:nvSpPr>
          <p:spPr>
            <a:xfrm>
              <a:off x="7342560" y="832680"/>
              <a:ext cx="93960" cy="1569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Straight Connector 237"/>
            <p:cNvSpPr/>
            <p:nvPr/>
          </p:nvSpPr>
          <p:spPr>
            <a:xfrm>
              <a:off x="7220160" y="907560"/>
              <a:ext cx="99720" cy="1537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0" name="Straight Connector 238"/>
            <p:cNvSpPr/>
            <p:nvPr/>
          </p:nvSpPr>
          <p:spPr>
            <a:xfrm>
              <a:off x="7101000" y="992880"/>
              <a:ext cx="104760" cy="1497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" name="Straight Connector 239"/>
            <p:cNvSpPr/>
            <p:nvPr/>
          </p:nvSpPr>
          <p:spPr>
            <a:xfrm>
              <a:off x="6986880" y="1079280"/>
              <a:ext cx="112680" cy="1440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" name="Straight Connector 240"/>
            <p:cNvSpPr/>
            <p:nvPr/>
          </p:nvSpPr>
          <p:spPr>
            <a:xfrm>
              <a:off x="6874200" y="1164600"/>
              <a:ext cx="117360" cy="1404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" name="Straight Connector 241"/>
            <p:cNvSpPr/>
            <p:nvPr/>
          </p:nvSpPr>
          <p:spPr>
            <a:xfrm>
              <a:off x="6759360" y="1258920"/>
              <a:ext cx="122400" cy="1360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" name="Straight Connector 242"/>
            <p:cNvSpPr/>
            <p:nvPr/>
          </p:nvSpPr>
          <p:spPr>
            <a:xfrm>
              <a:off x="6659280" y="1358280"/>
              <a:ext cx="127080" cy="1317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" name="Straight Connector 243"/>
            <p:cNvSpPr/>
            <p:nvPr/>
          </p:nvSpPr>
          <p:spPr>
            <a:xfrm>
              <a:off x="6552000" y="1458360"/>
              <a:ext cx="133920" cy="1249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6" name="Straight Connector 244"/>
            <p:cNvSpPr/>
            <p:nvPr/>
          </p:nvSpPr>
          <p:spPr>
            <a:xfrm>
              <a:off x="6452640" y="1558440"/>
              <a:ext cx="137880" cy="1202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7" name="Straight Connector 245"/>
            <p:cNvSpPr/>
            <p:nvPr/>
          </p:nvSpPr>
          <p:spPr>
            <a:xfrm>
              <a:off x="6360120" y="1675080"/>
              <a:ext cx="141840" cy="1155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" name="Straight Connector 246"/>
            <p:cNvSpPr/>
            <p:nvPr/>
          </p:nvSpPr>
          <p:spPr>
            <a:xfrm>
              <a:off x="6269040" y="1786680"/>
              <a:ext cx="146160" cy="1101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9" name="Straight Connector 247"/>
            <p:cNvSpPr/>
            <p:nvPr/>
          </p:nvSpPr>
          <p:spPr>
            <a:xfrm>
              <a:off x="6187680" y="1900080"/>
              <a:ext cx="151200" cy="1026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" name="Straight Connector 248"/>
            <p:cNvSpPr/>
            <p:nvPr/>
          </p:nvSpPr>
          <p:spPr>
            <a:xfrm>
              <a:off x="6108120" y="2022480"/>
              <a:ext cx="155160" cy="968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" name="Straight Connector 249"/>
            <p:cNvSpPr/>
            <p:nvPr/>
          </p:nvSpPr>
          <p:spPr>
            <a:xfrm>
              <a:off x="6028920" y="2144520"/>
              <a:ext cx="158400" cy="914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Straight Connector 250"/>
            <p:cNvSpPr/>
            <p:nvPr/>
          </p:nvSpPr>
          <p:spPr>
            <a:xfrm>
              <a:off x="5964120" y="2270880"/>
              <a:ext cx="161280" cy="860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" name="Straight Connector 251"/>
            <p:cNvSpPr/>
            <p:nvPr/>
          </p:nvSpPr>
          <p:spPr>
            <a:xfrm>
              <a:off x="5897520" y="2396880"/>
              <a:ext cx="165600" cy="774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" name="Straight Connector 252"/>
            <p:cNvSpPr/>
            <p:nvPr/>
          </p:nvSpPr>
          <p:spPr>
            <a:xfrm>
              <a:off x="5829840" y="2526120"/>
              <a:ext cx="168120" cy="716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" name="Straight Connector 253"/>
            <p:cNvSpPr/>
            <p:nvPr/>
          </p:nvSpPr>
          <p:spPr>
            <a:xfrm>
              <a:off x="5775120" y="2659320"/>
              <a:ext cx="170640" cy="658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Straight Connector 254"/>
            <p:cNvSpPr/>
            <p:nvPr/>
          </p:nvSpPr>
          <p:spPr>
            <a:xfrm>
              <a:off x="5723280" y="2795400"/>
              <a:ext cx="172800" cy="597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Straight Connector 255"/>
            <p:cNvSpPr/>
            <p:nvPr/>
          </p:nvSpPr>
          <p:spPr>
            <a:xfrm>
              <a:off x="5686920" y="2932920"/>
              <a:ext cx="175680" cy="504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Straight Connector 256"/>
            <p:cNvSpPr/>
            <p:nvPr/>
          </p:nvSpPr>
          <p:spPr>
            <a:xfrm>
              <a:off x="5648760" y="3071160"/>
              <a:ext cx="177480" cy="442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Straight Connector 257"/>
            <p:cNvSpPr/>
            <p:nvPr/>
          </p:nvSpPr>
          <p:spPr>
            <a:xfrm>
              <a:off x="5612040" y="3211200"/>
              <a:ext cx="178920" cy="381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Straight Connector 258"/>
            <p:cNvSpPr/>
            <p:nvPr/>
          </p:nvSpPr>
          <p:spPr>
            <a:xfrm>
              <a:off x="5577480" y="3350880"/>
              <a:ext cx="180000" cy="316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1" name="Straight Connector 259"/>
            <p:cNvSpPr/>
            <p:nvPr/>
          </p:nvSpPr>
          <p:spPr>
            <a:xfrm>
              <a:off x="5555160" y="3494160"/>
              <a:ext cx="181440" cy="226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Straight Connector 260"/>
            <p:cNvSpPr/>
            <p:nvPr/>
          </p:nvSpPr>
          <p:spPr>
            <a:xfrm>
              <a:off x="5536800" y="3637800"/>
              <a:ext cx="182520" cy="162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" name="Straight Connector 261"/>
            <p:cNvSpPr/>
            <p:nvPr/>
          </p:nvSpPr>
          <p:spPr>
            <a:xfrm>
              <a:off x="5526720" y="3778200"/>
              <a:ext cx="182520" cy="97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Straight Connector 262"/>
            <p:cNvSpPr/>
            <p:nvPr/>
          </p:nvSpPr>
          <p:spPr>
            <a:xfrm>
              <a:off x="5521320" y="3925080"/>
              <a:ext cx="182880" cy="32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Straight Connector 263"/>
            <p:cNvSpPr/>
            <p:nvPr/>
          </p:nvSpPr>
          <p:spPr>
            <a:xfrm flipV="1">
              <a:off x="5518800" y="4064040"/>
              <a:ext cx="182520" cy="61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6" name="Straight Connector 264"/>
            <p:cNvSpPr/>
            <p:nvPr/>
          </p:nvSpPr>
          <p:spPr>
            <a:xfrm flipV="1">
              <a:off x="5515920" y="4201200"/>
              <a:ext cx="182520" cy="122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7" name="Straight Connector 265"/>
            <p:cNvSpPr/>
            <p:nvPr/>
          </p:nvSpPr>
          <p:spPr>
            <a:xfrm flipV="1">
              <a:off x="5534640" y="4335840"/>
              <a:ext cx="182160" cy="190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8" name="Straight Connector 266"/>
            <p:cNvSpPr/>
            <p:nvPr/>
          </p:nvSpPr>
          <p:spPr>
            <a:xfrm flipV="1">
              <a:off x="5553720" y="4470840"/>
              <a:ext cx="181080" cy="255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9" name="Straight Connector 267"/>
            <p:cNvSpPr/>
            <p:nvPr/>
          </p:nvSpPr>
          <p:spPr>
            <a:xfrm flipV="1">
              <a:off x="5566680" y="4610160"/>
              <a:ext cx="179280" cy="349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0" name="Straight Connector 268"/>
            <p:cNvSpPr/>
            <p:nvPr/>
          </p:nvSpPr>
          <p:spPr>
            <a:xfrm flipV="1">
              <a:off x="5596920" y="4742280"/>
              <a:ext cx="178200" cy="406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1" name="Straight Connector 269"/>
            <p:cNvSpPr/>
            <p:nvPr/>
          </p:nvSpPr>
          <p:spPr>
            <a:xfrm flipV="1">
              <a:off x="5627160" y="4876560"/>
              <a:ext cx="176760" cy="471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" name="Straight Connector 270"/>
            <p:cNvSpPr/>
            <p:nvPr/>
          </p:nvSpPr>
          <p:spPr>
            <a:xfrm flipV="1">
              <a:off x="5662440" y="5013000"/>
              <a:ext cx="174960" cy="5328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3" name="Straight Connector 271"/>
            <p:cNvSpPr/>
            <p:nvPr/>
          </p:nvSpPr>
          <p:spPr>
            <a:xfrm flipV="1">
              <a:off x="5707800" y="5137560"/>
              <a:ext cx="171720" cy="6264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Straight Connector 272"/>
            <p:cNvSpPr/>
            <p:nvPr/>
          </p:nvSpPr>
          <p:spPr>
            <a:xfrm flipV="1">
              <a:off x="5763960" y="5268240"/>
              <a:ext cx="169920" cy="6840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Straight Connector 273"/>
            <p:cNvSpPr/>
            <p:nvPr/>
          </p:nvSpPr>
          <p:spPr>
            <a:xfrm flipV="1">
              <a:off x="5818320" y="5396760"/>
              <a:ext cx="167040" cy="7416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6" name="Straight Connector 274"/>
            <p:cNvSpPr/>
            <p:nvPr/>
          </p:nvSpPr>
          <p:spPr>
            <a:xfrm flipV="1">
              <a:off x="5875200" y="5524920"/>
              <a:ext cx="164160" cy="79920"/>
            </a:xfrm>
            <a:prstGeom prst="line">
              <a:avLst/>
            </a:prstGeom>
            <a:ln cap="rnd">
              <a:solidFill>
                <a:srgbClr val="ffffff">
                  <a:alpha val="3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37" name="Picture 2" descr=""/>
          <p:cNvPicPr/>
          <p:nvPr/>
        </p:nvPicPr>
        <p:blipFill>
          <a:blip r:embed="rId4"/>
          <a:stretch/>
        </p:blipFill>
        <p:spPr>
          <a:xfrm>
            <a:off x="6859800" y="2433960"/>
            <a:ext cx="4733640" cy="32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2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Graph Display of Triples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9" name="Text Placeholder 73"/>
          <p:cNvSpPr txBox="1"/>
          <p:nvPr/>
        </p:nvSpPr>
        <p:spPr>
          <a:xfrm>
            <a:off x="0" y="5744160"/>
            <a:ext cx="10816920" cy="1059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In a Graph Form, the Subject and Objects are Nodes (Vertices) and the Predicates are the Lines (Edges)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0" name="TextBox 5"/>
          <p:cNvSpPr/>
          <p:nvPr/>
        </p:nvSpPr>
        <p:spPr>
          <a:xfrm>
            <a:off x="7347960" y="2545560"/>
            <a:ext cx="25740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7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TextBox 6"/>
          <p:cNvSpPr/>
          <p:nvPr/>
        </p:nvSpPr>
        <p:spPr>
          <a:xfrm>
            <a:off x="8125560" y="2866320"/>
            <a:ext cx="33660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69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2" name="TextBox 7"/>
          <p:cNvSpPr/>
          <p:nvPr/>
        </p:nvSpPr>
        <p:spPr>
          <a:xfrm>
            <a:off x="6433200" y="2224440"/>
            <a:ext cx="87912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Balbasaur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3" name="TextBox 8"/>
          <p:cNvSpPr/>
          <p:nvPr/>
        </p:nvSpPr>
        <p:spPr>
          <a:xfrm>
            <a:off x="8901000" y="3187080"/>
            <a:ext cx="34560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64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4" name="TextBox 11"/>
          <p:cNvSpPr/>
          <p:nvPr/>
        </p:nvSpPr>
        <p:spPr>
          <a:xfrm>
            <a:off x="9113040" y="690480"/>
            <a:ext cx="23148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5" name="Straight Arrow Connector 13"/>
          <p:cNvSpPr/>
          <p:nvPr/>
        </p:nvSpPr>
        <p:spPr>
          <a:xfrm flipH="1">
            <a:off x="6872760" y="967680"/>
            <a:ext cx="2355840" cy="12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Straight Arrow Connector 15"/>
          <p:cNvSpPr/>
          <p:nvPr/>
        </p:nvSpPr>
        <p:spPr>
          <a:xfrm flipH="1">
            <a:off x="7476840" y="967680"/>
            <a:ext cx="1751760" cy="157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Straight Arrow Connector 17"/>
          <p:cNvSpPr/>
          <p:nvPr/>
        </p:nvSpPr>
        <p:spPr>
          <a:xfrm flipH="1">
            <a:off x="8294040" y="967680"/>
            <a:ext cx="934560" cy="189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Straight Arrow Connector 19"/>
          <p:cNvSpPr/>
          <p:nvPr/>
        </p:nvSpPr>
        <p:spPr>
          <a:xfrm flipH="1">
            <a:off x="9073440" y="967680"/>
            <a:ext cx="154440" cy="221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Straight Arrow Connector 21"/>
          <p:cNvSpPr/>
          <p:nvPr/>
        </p:nvSpPr>
        <p:spPr>
          <a:xfrm flipH="1">
            <a:off x="5704200" y="967680"/>
            <a:ext cx="3524400" cy="98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TextBox 26"/>
          <p:cNvSpPr/>
          <p:nvPr/>
        </p:nvSpPr>
        <p:spPr>
          <a:xfrm>
            <a:off x="6895080" y="1775880"/>
            <a:ext cx="5817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Name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1" name="TextBox 27"/>
          <p:cNvSpPr/>
          <p:nvPr/>
        </p:nvSpPr>
        <p:spPr>
          <a:xfrm>
            <a:off x="7445160" y="1900080"/>
            <a:ext cx="623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Height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2" name="TextBox 28"/>
          <p:cNvSpPr/>
          <p:nvPr/>
        </p:nvSpPr>
        <p:spPr>
          <a:xfrm>
            <a:off x="8043120" y="2275200"/>
            <a:ext cx="641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Weight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3" name="TextBox 29"/>
          <p:cNvSpPr/>
          <p:nvPr/>
        </p:nvSpPr>
        <p:spPr>
          <a:xfrm>
            <a:off x="8931960" y="2582640"/>
            <a:ext cx="13287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Base Experience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4" name="TextBox 30"/>
          <p:cNvSpPr/>
          <p:nvPr/>
        </p:nvSpPr>
        <p:spPr>
          <a:xfrm>
            <a:off x="5969880" y="1625040"/>
            <a:ext cx="883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Evolves to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5" name="TextBox 95"/>
          <p:cNvSpPr/>
          <p:nvPr/>
        </p:nvSpPr>
        <p:spPr>
          <a:xfrm>
            <a:off x="5028480" y="3986640"/>
            <a:ext cx="31536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10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6" name="TextBox 96"/>
          <p:cNvSpPr/>
          <p:nvPr/>
        </p:nvSpPr>
        <p:spPr>
          <a:xfrm>
            <a:off x="6000120" y="4534560"/>
            <a:ext cx="39600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130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7" name="TextBox 97"/>
          <p:cNvSpPr/>
          <p:nvPr/>
        </p:nvSpPr>
        <p:spPr>
          <a:xfrm>
            <a:off x="3800160" y="3594960"/>
            <a:ext cx="68400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Ivysaur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8" name="TextBox 98"/>
          <p:cNvSpPr/>
          <p:nvPr/>
        </p:nvSpPr>
        <p:spPr>
          <a:xfrm>
            <a:off x="6935760" y="4541400"/>
            <a:ext cx="39744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142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59" name="TextBox 100"/>
          <p:cNvSpPr/>
          <p:nvPr/>
        </p:nvSpPr>
        <p:spPr>
          <a:xfrm>
            <a:off x="5573880" y="1956600"/>
            <a:ext cx="26028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0" name="Straight Arrow Connector 101"/>
          <p:cNvSpPr/>
          <p:nvPr/>
        </p:nvSpPr>
        <p:spPr>
          <a:xfrm flipH="1">
            <a:off x="4498560" y="2233440"/>
            <a:ext cx="1205280" cy="149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Straight Arrow Connector 102"/>
          <p:cNvSpPr/>
          <p:nvPr/>
        </p:nvSpPr>
        <p:spPr>
          <a:xfrm flipH="1">
            <a:off x="5186160" y="2233440"/>
            <a:ext cx="517680" cy="175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Straight Arrow Connector 103"/>
          <p:cNvSpPr/>
          <p:nvPr/>
        </p:nvSpPr>
        <p:spPr>
          <a:xfrm>
            <a:off x="5704200" y="2233440"/>
            <a:ext cx="493920" cy="230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Straight Arrow Connector 104"/>
          <p:cNvSpPr/>
          <p:nvPr/>
        </p:nvSpPr>
        <p:spPr>
          <a:xfrm>
            <a:off x="5704200" y="2233440"/>
            <a:ext cx="1429920" cy="230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Straight Arrow Connector 105"/>
          <p:cNvSpPr/>
          <p:nvPr/>
        </p:nvSpPr>
        <p:spPr>
          <a:xfrm flipH="1">
            <a:off x="3491640" y="2233440"/>
            <a:ext cx="2211480" cy="3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TextBox 106"/>
          <p:cNvSpPr/>
          <p:nvPr/>
        </p:nvSpPr>
        <p:spPr>
          <a:xfrm>
            <a:off x="4575600" y="3076560"/>
            <a:ext cx="5817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Name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6" name="TextBox 107"/>
          <p:cNvSpPr/>
          <p:nvPr/>
        </p:nvSpPr>
        <p:spPr>
          <a:xfrm>
            <a:off x="4935600" y="3428640"/>
            <a:ext cx="623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Height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7" name="TextBox 108"/>
          <p:cNvSpPr/>
          <p:nvPr/>
        </p:nvSpPr>
        <p:spPr>
          <a:xfrm>
            <a:off x="5803920" y="3821760"/>
            <a:ext cx="641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Weight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8" name="TextBox 109"/>
          <p:cNvSpPr/>
          <p:nvPr/>
        </p:nvSpPr>
        <p:spPr>
          <a:xfrm>
            <a:off x="6503400" y="4106520"/>
            <a:ext cx="13287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Base Experience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9" name="TextBox 110"/>
          <p:cNvSpPr/>
          <p:nvPr/>
        </p:nvSpPr>
        <p:spPr>
          <a:xfrm>
            <a:off x="3916800" y="2117160"/>
            <a:ext cx="88380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Evolves to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0" name="TextBox 128"/>
          <p:cNvSpPr/>
          <p:nvPr/>
        </p:nvSpPr>
        <p:spPr>
          <a:xfrm>
            <a:off x="1470600" y="4258800"/>
            <a:ext cx="34416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20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1" name="TextBox 129"/>
          <p:cNvSpPr/>
          <p:nvPr/>
        </p:nvSpPr>
        <p:spPr>
          <a:xfrm>
            <a:off x="2271960" y="4579920"/>
            <a:ext cx="39600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100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2" name="TextBox 130"/>
          <p:cNvSpPr/>
          <p:nvPr/>
        </p:nvSpPr>
        <p:spPr>
          <a:xfrm>
            <a:off x="536040" y="3938040"/>
            <a:ext cx="82728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Venusaur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3" name="TextBox 131"/>
          <p:cNvSpPr/>
          <p:nvPr/>
        </p:nvSpPr>
        <p:spPr>
          <a:xfrm>
            <a:off x="3011400" y="4900680"/>
            <a:ext cx="41868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236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4" name="TextBox 133"/>
          <p:cNvSpPr/>
          <p:nvPr/>
        </p:nvSpPr>
        <p:spPr>
          <a:xfrm>
            <a:off x="3222000" y="2404080"/>
            <a:ext cx="261720" cy="272880"/>
          </a:xfrm>
          <a:prstGeom prst="rect">
            <a:avLst/>
          </a:prstGeom>
          <a:noFill/>
          <a:ln w="0">
            <a:solidFill>
              <a:srgbClr val="e8457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5" name="Straight Arrow Connector 134"/>
          <p:cNvSpPr/>
          <p:nvPr/>
        </p:nvSpPr>
        <p:spPr>
          <a:xfrm flipH="1">
            <a:off x="948960" y="2680920"/>
            <a:ext cx="2403000" cy="12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Straight Arrow Connector 135"/>
          <p:cNvSpPr/>
          <p:nvPr/>
        </p:nvSpPr>
        <p:spPr>
          <a:xfrm flipH="1">
            <a:off x="1643400" y="2680920"/>
            <a:ext cx="1709280" cy="157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Straight Arrow Connector 136"/>
          <p:cNvSpPr/>
          <p:nvPr/>
        </p:nvSpPr>
        <p:spPr>
          <a:xfrm flipH="1">
            <a:off x="2469600" y="2680920"/>
            <a:ext cx="882360" cy="189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Straight Arrow Connector 137"/>
          <p:cNvSpPr/>
          <p:nvPr/>
        </p:nvSpPr>
        <p:spPr>
          <a:xfrm flipH="1">
            <a:off x="3220560" y="2680920"/>
            <a:ext cx="131400" cy="221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TextBox 139"/>
          <p:cNvSpPr/>
          <p:nvPr/>
        </p:nvSpPr>
        <p:spPr>
          <a:xfrm>
            <a:off x="1266480" y="3158280"/>
            <a:ext cx="5817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Name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0" name="TextBox 140"/>
          <p:cNvSpPr/>
          <p:nvPr/>
        </p:nvSpPr>
        <p:spPr>
          <a:xfrm>
            <a:off x="1550520" y="3613680"/>
            <a:ext cx="623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Height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1" name="TextBox 141"/>
          <p:cNvSpPr/>
          <p:nvPr/>
        </p:nvSpPr>
        <p:spPr>
          <a:xfrm>
            <a:off x="2148480" y="3988800"/>
            <a:ext cx="6411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Weight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2" name="TextBox 142"/>
          <p:cNvSpPr/>
          <p:nvPr/>
        </p:nvSpPr>
        <p:spPr>
          <a:xfrm>
            <a:off x="2480400" y="5127120"/>
            <a:ext cx="13287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Base Experience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83" name="Picture 2" descr=""/>
          <p:cNvPicPr/>
          <p:nvPr/>
        </p:nvPicPr>
        <p:blipFill>
          <a:blip r:embed="rId1"/>
          <a:stretch/>
        </p:blipFill>
        <p:spPr>
          <a:xfrm>
            <a:off x="9749880" y="3707280"/>
            <a:ext cx="1842120" cy="227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11" descr=""/>
          <p:cNvPicPr/>
          <p:nvPr/>
        </p:nvPicPr>
        <p:blipFill>
          <a:blip r:embed="rId2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385" name="Title 3"/>
          <p:cNvSpPr txBox="1"/>
          <p:nvPr/>
        </p:nvSpPr>
        <p:spPr>
          <a:xfrm>
            <a:off x="2935080" y="435240"/>
            <a:ext cx="6592680" cy="1612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Merging Data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6" name="Content Placeholder 4"/>
          <p:cNvSpPr txBox="1"/>
          <p:nvPr/>
        </p:nvSpPr>
        <p:spPr>
          <a:xfrm>
            <a:off x="914400" y="2251440"/>
            <a:ext cx="10633680" cy="2643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We want to distribute data over multiple computers or sources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If we want to use the data, we must merge the data back together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Since information is represented as triples, merging data is done by forming the graph of all the triples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Need to answer: When is a node in one graph the same node as a node in another graph?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87" name="Table 6"/>
          <p:cNvGraphicFramePr/>
          <p:nvPr/>
        </p:nvGraphicFramePr>
        <p:xfrm>
          <a:off x="1561680" y="5303520"/>
          <a:ext cx="9045000" cy="1350720"/>
        </p:xfrm>
        <a:graphic>
          <a:graphicData uri="http://schemas.openxmlformats.org/drawingml/2006/table">
            <a:tbl>
              <a:tblPr/>
              <a:tblGrid>
                <a:gridCol w="1940040"/>
                <a:gridCol w="2033280"/>
                <a:gridCol w="5071680"/>
              </a:tblGrid>
              <a:tr h="279360"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Subject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Predicate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Object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380160"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Charmander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sourcedFrom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https://pokeapi.co/api/v2/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</a:tr>
              <a:tr h="380160"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Charmeleon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ae8eb"/>
                    </a:solidFill>
                  </a:tcPr>
                </a:tc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sourcedFrom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ae8eb"/>
                    </a:solidFill>
                  </a:tcPr>
                </a:tc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https://pokemondb.net/pokedex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ae8eb"/>
                    </a:solidFill>
                  </a:tcPr>
                </a:tc>
              </a:tr>
              <a:tr h="380160"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Charizard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sourcedFrom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 lIns="49320" rIns="49320" tIns="24480" bIns="2448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https://www.pokemon.com/us/pokedex/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49320" marR="49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itl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Unique IDs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9" name="Text Placeholder 4"/>
          <p:cNvSpPr txBox="1"/>
          <p:nvPr/>
        </p:nvSpPr>
        <p:spPr>
          <a:xfrm>
            <a:off x="457200" y="5807160"/>
            <a:ext cx="11201400" cy="996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85840" indent="-285480" algn="ctr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Unique IDs with URIs Create a Namespace to Know When Nodes in a Graph Match 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0" name="Content Placeholder 8"/>
          <p:cNvSpPr txBox="1"/>
          <p:nvPr/>
        </p:nvSpPr>
        <p:spPr>
          <a:xfrm>
            <a:off x="0" y="1006560"/>
            <a:ext cx="10874160" cy="4184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Uniform Resource Identifiers (URI) is how the web shows things are unique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example: Uniform Resource Locator (URL) is a type of URI, like https://michiganpython.org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We can use these URIs as a global identifier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91" name="Table 5"/>
          <p:cNvGraphicFramePr/>
          <p:nvPr/>
        </p:nvGraphicFramePr>
        <p:xfrm>
          <a:off x="685800" y="3679560"/>
          <a:ext cx="10874160" cy="1854000"/>
        </p:xfrm>
        <a:graphic>
          <a:graphicData uri="http://schemas.openxmlformats.org/drawingml/2006/table">
            <a:tbl>
              <a:tblPr/>
              <a:tblGrid>
                <a:gridCol w="3624480"/>
                <a:gridCol w="3624480"/>
                <a:gridCol w="362520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Subject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Predicate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Object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PokeAPI: 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Evolves to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PokeAPI: 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Pokedex: 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a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Pokedex: Name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a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Bulbasaur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ae8eb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Pokedex: 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RDF: type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Pokedex: Pokemon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Pokedex: 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a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W3-OWL: sameAs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ae8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Dbpedia: Bulbasaur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ae8eb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itl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Defining Types of Names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3" name="Text Placeholder 2"/>
          <p:cNvSpPr txBox="1"/>
          <p:nvPr/>
        </p:nvSpPr>
        <p:spPr>
          <a:xfrm>
            <a:off x="457200" y="5035680"/>
            <a:ext cx="11201400" cy="1767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There is a RDF Namespace to Particular Entity That is Used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as an Agreed Base Dictionary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94" name="Table 5"/>
          <p:cNvGraphicFramePr/>
          <p:nvPr/>
        </p:nvGraphicFramePr>
        <p:xfrm>
          <a:off x="685800" y="2126520"/>
          <a:ext cx="10874160" cy="741240"/>
        </p:xfrm>
        <a:graphic>
          <a:graphicData uri="http://schemas.openxmlformats.org/drawingml/2006/table">
            <a:tbl>
              <a:tblPr/>
              <a:tblGrid>
                <a:gridCol w="3624480"/>
                <a:gridCol w="3624480"/>
                <a:gridCol w="362520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Subject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Predicate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Object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Pokedex: gender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RDF: type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RDF: Property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cfd5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itle 2"/>
          <p:cNvSpPr txBox="1"/>
          <p:nvPr/>
        </p:nvSpPr>
        <p:spPr>
          <a:xfrm>
            <a:off x="825840" y="808200"/>
            <a:ext cx="3978720" cy="1452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rdflib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6" name="Content Placeholder 4"/>
          <p:cNvSpPr txBox="1"/>
          <p:nvPr/>
        </p:nvSpPr>
        <p:spPr>
          <a:xfrm>
            <a:off x="802080" y="2261520"/>
            <a:ext cx="4002480" cy="363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Work with RDF in Python including: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Parsers &amp; Serializers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Store implementations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Graph interface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SPARQL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7" name="Picture 2"/>
          <p:cNvSpPr/>
          <p:nvPr/>
        </p:nvSpPr>
        <p:spPr>
          <a:xfrm>
            <a:off x="5785920" y="796320"/>
            <a:ext cx="5102640" cy="5102640"/>
          </a:xfrm>
          <a:prstGeom prst="roundRect">
            <a:avLst>
              <a:gd name="adj" fmla="val 4380"/>
            </a:avLst>
          </a:prstGeom>
          <a:blipFill rotWithShape="0">
            <a:blip r:embed="rId2"/>
            <a:stretch/>
          </a:blipFill>
          <a:ln cap="sq" w="508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114" descr=""/>
          <p:cNvPicPr/>
          <p:nvPr/>
        </p:nvPicPr>
        <p:blipFill>
          <a:blip r:embed="rId2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399" name="Title 1"/>
          <p:cNvSpPr txBox="1"/>
          <p:nvPr/>
        </p:nvSpPr>
        <p:spPr>
          <a:xfrm>
            <a:off x="1032840" y="4538160"/>
            <a:ext cx="10126800" cy="930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Calibri Light"/>
              </a:rPr>
              <a:t>Python package for the creation, manipulation, and study of the structure, dynamics, and functions of complex networks</a:t>
            </a:r>
            <a:endParaRPr b="0" lang="en-US" sz="25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0" name="Content Placeholder 9"/>
          <p:cNvSpPr/>
          <p:nvPr/>
        </p:nvSpPr>
        <p:spPr>
          <a:xfrm>
            <a:off x="923040" y="1361160"/>
            <a:ext cx="10346040" cy="2306520"/>
          </a:xfrm>
          <a:prstGeom prst="roundRect">
            <a:avLst>
              <a:gd name="adj" fmla="val 4380"/>
            </a:avLst>
          </a:prstGeom>
          <a:blipFill rotWithShape="0">
            <a:blip r:embed="rId3"/>
            <a:stretch/>
          </a:blipFill>
          <a:ln w="50800">
            <a:noFill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99" descr=""/>
          <p:cNvPicPr/>
          <p:nvPr/>
        </p:nvPicPr>
        <p:blipFill>
          <a:blip r:embed="rId1"/>
          <a:stretch/>
        </p:blipFill>
        <p:spPr>
          <a:xfrm>
            <a:off x="0" y="0"/>
            <a:ext cx="12188520" cy="6855840"/>
          </a:xfrm>
          <a:prstGeom prst="rect">
            <a:avLst/>
          </a:prstGeom>
          <a:ln w="0">
            <a:noFill/>
          </a:ln>
        </p:spPr>
      </p:pic>
      <p:sp>
        <p:nvSpPr>
          <p:cNvPr id="402" name="Rectangle 101"/>
          <p:cNvSpPr/>
          <p:nvPr/>
        </p:nvSpPr>
        <p:spPr>
          <a:xfrm>
            <a:off x="0" y="0"/>
            <a:ext cx="12188520" cy="685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Title 1"/>
          <p:cNvSpPr txBox="1"/>
          <p:nvPr/>
        </p:nvSpPr>
        <p:spPr>
          <a:xfrm>
            <a:off x="3962520" y="1964160"/>
            <a:ext cx="7197480" cy="2421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pyvis</a:t>
            </a:r>
            <a:endParaRPr b="0" lang="en-US" sz="48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04" name="Picture 103" descr=""/>
          <p:cNvPicPr/>
          <p:nvPr/>
        </p:nvPicPr>
        <p:blipFill>
          <a:blip r:embed="rId2">
            <a:alphaModFix amt="51000"/>
          </a:blip>
          <a:stretch/>
        </p:blipFill>
        <p:spPr>
          <a:xfrm>
            <a:off x="1440" y="720"/>
            <a:ext cx="12188520" cy="685584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3" descr=""/>
          <p:cNvPicPr/>
          <p:nvPr/>
        </p:nvPicPr>
        <p:blipFill>
          <a:blip r:embed="rId3"/>
          <a:srcRect l="0" t="28700" r="0" b="19135"/>
          <a:stretch/>
        </p:blipFill>
        <p:spPr>
          <a:xfrm>
            <a:off x="-279720" y="-167580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06" name="Title 1"/>
          <p:cNvSpPr/>
          <p:nvPr/>
        </p:nvSpPr>
        <p:spPr>
          <a:xfrm>
            <a:off x="1032840" y="4754160"/>
            <a:ext cx="10126800" cy="93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 fontScale="97000"/>
          </a:bodyPr>
          <a:p>
            <a:pPr algn="r">
              <a:lnSpc>
                <a:spcPct val="9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Calibri Light"/>
              </a:rPr>
              <a:t>Create and visualize interactive network graphs with Python</a:t>
            </a:r>
            <a:endParaRPr b="0" lang="en-US" sz="2500" spc="-1" strike="noStrike">
              <a:latin typeface="Arial"/>
            </a:endParaRPr>
          </a:p>
          <a:p>
            <a:pPr algn="r">
              <a:lnSpc>
                <a:spcPct val="90000"/>
              </a:lnSpc>
            </a:pPr>
            <a:endParaRPr b="0" lang="en-US" sz="2500" spc="-1" strike="noStrike">
              <a:latin typeface="Arial"/>
            </a:endParaRPr>
          </a:p>
          <a:p>
            <a:pPr algn="r">
              <a:lnSpc>
                <a:spcPct val="90000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Calibri Light"/>
              </a:rPr>
              <a:t>(not to be confused with pyviz)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"/>
          <p:cNvSpPr txBox="1"/>
          <p:nvPr/>
        </p:nvSpPr>
        <p:spPr>
          <a:xfrm>
            <a:off x="841680" y="108360"/>
            <a:ext cx="10131120" cy="67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4000" spc="-1" strike="noStrike">
                <a:solidFill>
                  <a:srgbClr val="ffffd7"/>
                </a:solidFill>
                <a:latin typeface="Arial"/>
              </a:rPr>
              <a:t>Demo</a:t>
            </a:r>
            <a:endParaRPr b="1" lang="en-US" sz="4000" spc="-1" strike="noStrike">
              <a:solidFill>
                <a:srgbClr val="ffffd7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2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The Basis for a Digital Thread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8" name="Content Placeholder 1"/>
          <p:cNvSpPr txBox="1"/>
          <p:nvPr/>
        </p:nvSpPr>
        <p:spPr>
          <a:xfrm>
            <a:off x="685800" y="2142000"/>
            <a:ext cx="10131120" cy="3648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Digital threads seek to </a:t>
            </a:r>
            <a:r>
              <a:rPr b="0" i="1" lang="en-US" sz="2800" spc="-1" strike="noStrike">
                <a:solidFill>
                  <a:srgbClr val="ffffff"/>
                </a:solidFill>
                <a:latin typeface="Calibri"/>
              </a:rPr>
              <a:t>create homogeneity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and simple </a:t>
            </a:r>
            <a:r>
              <a:rPr b="0" i="1" lang="en-US" sz="2800" spc="-1" strike="noStrike">
                <a:solidFill>
                  <a:srgbClr val="ffffff"/>
                </a:solidFill>
                <a:latin typeface="Calibri"/>
              </a:rPr>
              <a:t>universal access to data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.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Single </a:t>
            </a:r>
            <a:r>
              <a:rPr b="0" i="1" lang="en-US" sz="2800" spc="-1" strike="noStrike">
                <a:solidFill>
                  <a:srgbClr val="ffffff"/>
                </a:solidFill>
                <a:latin typeface="Calibri"/>
              </a:rPr>
              <a:t>set of related data as it weaves in and out of business processes and functions </a:t>
            </a: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to create continuity and accessibility.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Data needs to be distributed across computers that create and store the data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Although we can place restrictions in place, data distribution relies on the slogan: Anyone can say Anything about Any topic (AAA)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484460739"/>
              </p:ext>
            </p:extLst>
          </p:nvPr>
        </p:nvGraphicFramePr>
        <p:xfrm>
          <a:off x="2347200" y="5791320"/>
          <a:ext cx="7486920" cy="106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4" descr="light spots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09" name="Title 1"/>
          <p:cNvSpPr txBox="1"/>
          <p:nvPr/>
        </p:nvSpPr>
        <p:spPr>
          <a:xfrm>
            <a:off x="3962520" y="2574000"/>
            <a:ext cx="7197480" cy="2421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alibri Light"/>
              </a:rPr>
              <a:t>Thank You!</a:t>
            </a:r>
            <a:endParaRPr b="0" lang="en-US" sz="48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991231973"/>
              </p:ext>
            </p:extLst>
          </p:nvPr>
        </p:nvGraphicFramePr>
        <p:xfrm>
          <a:off x="0" y="878760"/>
          <a:ext cx="7593120" cy="557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0" name="TextBox 5"/>
          <p:cNvSpPr/>
          <p:nvPr/>
        </p:nvSpPr>
        <p:spPr>
          <a:xfrm>
            <a:off x="1926720" y="3312360"/>
            <a:ext cx="735840" cy="364680"/>
          </a:xfrm>
          <a:prstGeom prst="rect">
            <a:avLst/>
          </a:prstGeom>
          <a:noFill/>
          <a:ln w="0">
            <a:noFill/>
          </a:ln>
        </p:spPr>
        <p:style>
          <a:lnRef idx="2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Name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1" name="TextBox 6"/>
          <p:cNvSpPr/>
          <p:nvPr/>
        </p:nvSpPr>
        <p:spPr>
          <a:xfrm>
            <a:off x="3379320" y="5012640"/>
            <a:ext cx="834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Twitter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TextBox 7"/>
          <p:cNvSpPr/>
          <p:nvPr/>
        </p:nvSpPr>
        <p:spPr>
          <a:xfrm>
            <a:off x="2864160" y="4025880"/>
            <a:ext cx="688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Email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3" name="TextBox 8"/>
          <p:cNvSpPr/>
          <p:nvPr/>
        </p:nvSpPr>
        <p:spPr>
          <a:xfrm>
            <a:off x="189360" y="3551040"/>
            <a:ext cx="87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Creator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2"/>
          <p:cNvSpPr txBox="1"/>
          <p:nvPr/>
        </p:nvSpPr>
        <p:spPr>
          <a:xfrm>
            <a:off x="825840" y="808200"/>
            <a:ext cx="3978720" cy="1452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300" spc="-1" strike="noStrike" cap="all">
                <a:solidFill>
                  <a:srgbClr val="ffffff"/>
                </a:solidFill>
                <a:latin typeface="Calibri Light"/>
              </a:rPr>
              <a:t>Resource Description Framework (RDF)</a:t>
            </a:r>
            <a:endParaRPr b="0" lang="en-US" sz="3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0" name="Content Placeholder 1"/>
          <p:cNvSpPr txBox="1"/>
          <p:nvPr/>
        </p:nvSpPr>
        <p:spPr>
          <a:xfrm>
            <a:off x="802080" y="2261520"/>
            <a:ext cx="4002480" cy="363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Family of World Wide Web Consortium (W3C) specifications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Originally designed as a metadata data model and first published in 2004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  <a:p>
            <a:pPr marL="285840" indent="-2854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General method for conceptual description or modeling of information that is implemented in web resources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1" name="Picture 7"/>
          <p:cNvSpPr/>
          <p:nvPr/>
        </p:nvSpPr>
        <p:spPr>
          <a:xfrm>
            <a:off x="4828680" y="1441440"/>
            <a:ext cx="6882480" cy="3974400"/>
          </a:xfrm>
          <a:prstGeom prst="roundRect">
            <a:avLst>
              <a:gd name="adj" fmla="val 4380"/>
            </a:avLst>
          </a:prstGeom>
          <a:blipFill rotWithShape="0">
            <a:blip r:embed="rId2"/>
            <a:stretch/>
          </a:blipFill>
          <a:ln w="50800">
            <a:noFill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2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4" descr=""/>
          <p:cNvPicPr/>
          <p:nvPr/>
        </p:nvPicPr>
        <p:blipFill>
          <a:blip r:embed="rId2"/>
          <a:stretch/>
        </p:blipFill>
        <p:spPr>
          <a:xfrm>
            <a:off x="516600" y="0"/>
            <a:ext cx="11158560" cy="6857640"/>
          </a:xfrm>
          <a:prstGeom prst="rect">
            <a:avLst/>
          </a:prstGeom>
          <a:ln cap="sq" w="508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2"/>
          <p:cNvSpPr txBox="1"/>
          <p:nvPr/>
        </p:nvSpPr>
        <p:spPr>
          <a:xfrm>
            <a:off x="825840" y="808200"/>
            <a:ext cx="3978720" cy="1452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Representing Pokémon as Data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4" name="Content Placeholder 6"/>
          <p:cNvSpPr txBox="1"/>
          <p:nvPr/>
        </p:nvSpPr>
        <p:spPr>
          <a:xfrm>
            <a:off x="802080" y="2261520"/>
            <a:ext cx="4002480" cy="3637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Each Row is an Item We are Describing (a Pokémon), and Each Column is a Property of Those Items (Pokémon metadata)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185" name="Table 1"/>
          <p:cNvGraphicFramePr/>
          <p:nvPr/>
        </p:nvGraphicFramePr>
        <p:xfrm>
          <a:off x="5289840" y="1632240"/>
          <a:ext cx="6095160" cy="3430440"/>
        </p:xfrm>
        <a:graphic>
          <a:graphicData uri="http://schemas.openxmlformats.org/drawingml/2006/table">
            <a:tbl>
              <a:tblPr/>
              <a:tblGrid>
                <a:gridCol w="497880"/>
                <a:gridCol w="1729440"/>
                <a:gridCol w="1068840"/>
                <a:gridCol w="1127880"/>
                <a:gridCol w="1671120"/>
              </a:tblGrid>
              <a:tr h="767880"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Species ID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Height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Weight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1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Base Experience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443520"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Bulbasaur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443520"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Ivysaur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142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443520"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Venusaur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443520"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Charmander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443520"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Charmeleon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190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142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444960"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Charizard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905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9960" rIns="39960" tIns="39960" bIns="399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  <a:endParaRPr b="0" lang="en-US" sz="2100" spc="-1" strike="noStrike">
                        <a:latin typeface="Arial"/>
                      </a:endParaRPr>
                    </a:p>
                  </a:txBody>
                  <a:tcPr marL="39960" marR="3996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pic>
        <p:nvPicPr>
          <p:cNvPr id="186" name="Picture 2" descr=""/>
          <p:cNvPicPr/>
          <p:nvPr/>
        </p:nvPicPr>
        <p:blipFill>
          <a:blip r:embed="rId2"/>
          <a:stretch/>
        </p:blipFill>
        <p:spPr>
          <a:xfrm>
            <a:off x="2815560" y="5295240"/>
            <a:ext cx="1745280" cy="174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Distributing Data Row by Row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8" name="Text Placeholder 2"/>
          <p:cNvSpPr txBox="1"/>
          <p:nvPr/>
        </p:nvSpPr>
        <p:spPr>
          <a:xfrm>
            <a:off x="0" y="5807160"/>
            <a:ext cx="9851760" cy="996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Distributing Data by Rows Requires a Common Schema to Coordinate Across the Servers - Which Column is Which?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89" name="Group 7"/>
          <p:cNvGrpSpPr/>
          <p:nvPr/>
        </p:nvGrpSpPr>
        <p:grpSpPr>
          <a:xfrm>
            <a:off x="200880" y="1918080"/>
            <a:ext cx="969840" cy="779760"/>
            <a:chOff x="200880" y="1918080"/>
            <a:chExt cx="969840" cy="779760"/>
          </a:xfrm>
        </p:grpSpPr>
        <p:sp>
          <p:nvSpPr>
            <p:cNvPr id="190" name="Rectangle: Rounded Corners 8"/>
            <p:cNvSpPr/>
            <p:nvPr/>
          </p:nvSpPr>
          <p:spPr>
            <a:xfrm>
              <a:off x="200880" y="1918080"/>
              <a:ext cx="969840" cy="779760"/>
            </a:xfrm>
            <a:prstGeom prst="roundRect">
              <a:avLst>
                <a:gd name="adj" fmla="val 10000"/>
              </a:avLst>
            </a:prstGeom>
            <a:solidFill>
              <a:srgbClr val="e84574"/>
            </a:solidFill>
            <a:ln cap="rnd"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1" name="Rectangle: Rounded Corners 4"/>
            <p:cNvSpPr/>
            <p:nvPr/>
          </p:nvSpPr>
          <p:spPr>
            <a:xfrm>
              <a:off x="200880" y="2230200"/>
              <a:ext cx="969840" cy="31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49400" rIns="149400" tIns="149400" bIns="149400" anchor="ctr">
              <a:noAutofit/>
            </a:bodyPr>
            <a:p>
              <a:pPr algn="ctr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Server 1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92" name="Group 10"/>
          <p:cNvGrpSpPr/>
          <p:nvPr/>
        </p:nvGrpSpPr>
        <p:grpSpPr>
          <a:xfrm>
            <a:off x="10817280" y="3254400"/>
            <a:ext cx="1170000" cy="915480"/>
            <a:chOff x="10817280" y="3254400"/>
            <a:chExt cx="1170000" cy="915480"/>
          </a:xfrm>
        </p:grpSpPr>
        <p:sp>
          <p:nvSpPr>
            <p:cNvPr id="193" name="Rectangle: Rounded Corners 11"/>
            <p:cNvSpPr/>
            <p:nvPr/>
          </p:nvSpPr>
          <p:spPr>
            <a:xfrm>
              <a:off x="10817280" y="3254400"/>
              <a:ext cx="1170000" cy="915480"/>
            </a:xfrm>
            <a:prstGeom prst="roundRect">
              <a:avLst>
                <a:gd name="adj" fmla="val 10000"/>
              </a:avLst>
            </a:prstGeom>
            <a:solidFill>
              <a:srgbClr val="e84574"/>
            </a:solidFill>
            <a:ln cap="rnd"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4" name="Rectangle: Rounded Corners 4"/>
            <p:cNvSpPr/>
            <p:nvPr/>
          </p:nvSpPr>
          <p:spPr>
            <a:xfrm>
              <a:off x="10817280" y="3620880"/>
              <a:ext cx="1170000" cy="36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49400" rIns="149400" tIns="149400" bIns="149400" anchor="ctr">
              <a:noAutofit/>
            </a:bodyPr>
            <a:p>
              <a:pPr algn="ctr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Server 2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195" name="Group 13"/>
          <p:cNvGrpSpPr/>
          <p:nvPr/>
        </p:nvGrpSpPr>
        <p:grpSpPr>
          <a:xfrm>
            <a:off x="200880" y="4815000"/>
            <a:ext cx="969840" cy="779760"/>
            <a:chOff x="200880" y="4815000"/>
            <a:chExt cx="969840" cy="779760"/>
          </a:xfrm>
        </p:grpSpPr>
        <p:sp>
          <p:nvSpPr>
            <p:cNvPr id="196" name="Rectangle: Rounded Corners 14"/>
            <p:cNvSpPr/>
            <p:nvPr/>
          </p:nvSpPr>
          <p:spPr>
            <a:xfrm>
              <a:off x="200880" y="4815000"/>
              <a:ext cx="969840" cy="779760"/>
            </a:xfrm>
            <a:prstGeom prst="roundRect">
              <a:avLst>
                <a:gd name="adj" fmla="val 10000"/>
              </a:avLst>
            </a:prstGeom>
            <a:solidFill>
              <a:srgbClr val="e84574"/>
            </a:solidFill>
            <a:ln cap="rnd"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97" name="Rectangle: Rounded Corners 4"/>
            <p:cNvSpPr/>
            <p:nvPr/>
          </p:nvSpPr>
          <p:spPr>
            <a:xfrm>
              <a:off x="200880" y="5127120"/>
              <a:ext cx="969840" cy="31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49400" rIns="149400" tIns="149400" bIns="149400" anchor="ctr">
              <a:noAutofit/>
            </a:bodyPr>
            <a:p>
              <a:pPr algn="ctr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Server 3</a:t>
              </a:r>
              <a:endParaRPr b="0" lang="en-US" sz="1600" spc="-1" strike="noStrike">
                <a:latin typeface="Arial"/>
              </a:endParaRPr>
            </a:p>
          </p:txBody>
        </p:sp>
      </p:grpSp>
      <p:graphicFrame>
        <p:nvGraphicFramePr>
          <p:cNvPr id="198" name="Table 16"/>
          <p:cNvGraphicFramePr/>
          <p:nvPr/>
        </p:nvGraphicFramePr>
        <p:xfrm>
          <a:off x="1401120" y="1896840"/>
          <a:ext cx="8113680" cy="873000"/>
        </p:xfrm>
        <a:graphic>
          <a:graphicData uri="http://schemas.openxmlformats.org/drawingml/2006/table">
            <a:tbl>
              <a:tblPr/>
              <a:tblGrid>
                <a:gridCol w="1246680"/>
                <a:gridCol w="2234880"/>
                <a:gridCol w="1544040"/>
                <a:gridCol w="1544040"/>
                <a:gridCol w="1544040"/>
              </a:tblGrid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Bulbasaur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36144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Ivysaur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" name="Table 17"/>
          <p:cNvGraphicFramePr/>
          <p:nvPr/>
        </p:nvGraphicFramePr>
        <p:xfrm>
          <a:off x="2529360" y="3229560"/>
          <a:ext cx="8113680" cy="1022760"/>
        </p:xfrm>
        <a:graphic>
          <a:graphicData uri="http://schemas.openxmlformats.org/drawingml/2006/table">
            <a:tbl>
              <a:tblPr/>
              <a:tblGrid>
                <a:gridCol w="1246680"/>
                <a:gridCol w="2234880"/>
                <a:gridCol w="1544040"/>
                <a:gridCol w="1544040"/>
                <a:gridCol w="1544040"/>
              </a:tblGrid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Venusaur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Charmander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0" name="Table 18"/>
          <p:cNvGraphicFramePr/>
          <p:nvPr/>
        </p:nvGraphicFramePr>
        <p:xfrm>
          <a:off x="1374840" y="4693320"/>
          <a:ext cx="8113680" cy="1022760"/>
        </p:xfrm>
        <a:graphic>
          <a:graphicData uri="http://schemas.openxmlformats.org/drawingml/2006/table">
            <a:tbl>
              <a:tblPr/>
              <a:tblGrid>
                <a:gridCol w="1246680"/>
                <a:gridCol w="2234880"/>
                <a:gridCol w="1544040"/>
                <a:gridCol w="1544040"/>
                <a:gridCol w="1544040"/>
              </a:tblGrid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Charmeleon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Charizard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905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pic>
        <p:nvPicPr>
          <p:cNvPr id="201" name="Picture 2" descr=""/>
          <p:cNvPicPr/>
          <p:nvPr/>
        </p:nvPicPr>
        <p:blipFill>
          <a:blip r:embed="rId1"/>
          <a:stretch/>
        </p:blipFill>
        <p:spPr>
          <a:xfrm>
            <a:off x="9852120" y="5204880"/>
            <a:ext cx="1730880" cy="173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Distributing Data Column by Column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3" name="Text Placeholder 2"/>
          <p:cNvSpPr txBox="1"/>
          <p:nvPr/>
        </p:nvSpPr>
        <p:spPr>
          <a:xfrm>
            <a:off x="0" y="5807160"/>
            <a:ext cx="9851760" cy="996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Distributing Data by Columns Requires Reference Entities to Coordinate Across the Servers - Which Thing Are We Talking About?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04" name="Group 7"/>
          <p:cNvGrpSpPr/>
          <p:nvPr/>
        </p:nvGrpSpPr>
        <p:grpSpPr>
          <a:xfrm>
            <a:off x="110880" y="2878560"/>
            <a:ext cx="969840" cy="779760"/>
            <a:chOff x="110880" y="2878560"/>
            <a:chExt cx="969840" cy="779760"/>
          </a:xfrm>
        </p:grpSpPr>
        <p:sp>
          <p:nvSpPr>
            <p:cNvPr id="205" name="Rectangle: Rounded Corners 8"/>
            <p:cNvSpPr/>
            <p:nvPr/>
          </p:nvSpPr>
          <p:spPr>
            <a:xfrm>
              <a:off x="110880" y="2878560"/>
              <a:ext cx="969840" cy="779760"/>
            </a:xfrm>
            <a:prstGeom prst="roundRect">
              <a:avLst>
                <a:gd name="adj" fmla="val 10000"/>
              </a:avLst>
            </a:prstGeom>
            <a:solidFill>
              <a:srgbClr val="e84574"/>
            </a:solidFill>
            <a:ln cap="rnd"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06" name="Rectangle: Rounded Corners 4"/>
            <p:cNvSpPr/>
            <p:nvPr/>
          </p:nvSpPr>
          <p:spPr>
            <a:xfrm>
              <a:off x="110880" y="3190320"/>
              <a:ext cx="969840" cy="31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49400" rIns="149400" tIns="149400" bIns="149400" anchor="ctr">
              <a:noAutofit/>
            </a:bodyPr>
            <a:p>
              <a:pPr algn="ctr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Server 1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07" name="Group 10"/>
          <p:cNvGrpSpPr/>
          <p:nvPr/>
        </p:nvGrpSpPr>
        <p:grpSpPr>
          <a:xfrm>
            <a:off x="8579520" y="4533840"/>
            <a:ext cx="969840" cy="915480"/>
            <a:chOff x="8579520" y="4533840"/>
            <a:chExt cx="969840" cy="915480"/>
          </a:xfrm>
        </p:grpSpPr>
        <p:sp>
          <p:nvSpPr>
            <p:cNvPr id="208" name="Rectangle: Rounded Corners 11"/>
            <p:cNvSpPr/>
            <p:nvPr/>
          </p:nvSpPr>
          <p:spPr>
            <a:xfrm>
              <a:off x="8579520" y="4533840"/>
              <a:ext cx="969840" cy="915480"/>
            </a:xfrm>
            <a:prstGeom prst="roundRect">
              <a:avLst>
                <a:gd name="adj" fmla="val 10000"/>
              </a:avLst>
            </a:prstGeom>
            <a:solidFill>
              <a:srgbClr val="e84574"/>
            </a:solidFill>
            <a:ln cap="rnd"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09" name="Rectangle: Rounded Corners 4"/>
            <p:cNvSpPr/>
            <p:nvPr/>
          </p:nvSpPr>
          <p:spPr>
            <a:xfrm>
              <a:off x="8579520" y="4899960"/>
              <a:ext cx="969840" cy="36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49400" rIns="149400" tIns="149400" bIns="149400" anchor="ctr">
              <a:noAutofit/>
            </a:bodyPr>
            <a:p>
              <a:pPr algn="ctr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Server 3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10" name="Group 13"/>
          <p:cNvGrpSpPr/>
          <p:nvPr/>
        </p:nvGrpSpPr>
        <p:grpSpPr>
          <a:xfrm>
            <a:off x="11161440" y="977760"/>
            <a:ext cx="969840" cy="779760"/>
            <a:chOff x="11161440" y="977760"/>
            <a:chExt cx="969840" cy="779760"/>
          </a:xfrm>
        </p:grpSpPr>
        <p:sp>
          <p:nvSpPr>
            <p:cNvPr id="211" name="Rectangle: Rounded Corners 14"/>
            <p:cNvSpPr/>
            <p:nvPr/>
          </p:nvSpPr>
          <p:spPr>
            <a:xfrm>
              <a:off x="11161440" y="977760"/>
              <a:ext cx="969840" cy="779760"/>
            </a:xfrm>
            <a:prstGeom prst="roundRect">
              <a:avLst>
                <a:gd name="adj" fmla="val 10000"/>
              </a:avLst>
            </a:prstGeom>
            <a:solidFill>
              <a:srgbClr val="e84574"/>
            </a:solidFill>
            <a:ln cap="rnd"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12" name="Rectangle: Rounded Corners 4"/>
            <p:cNvSpPr/>
            <p:nvPr/>
          </p:nvSpPr>
          <p:spPr>
            <a:xfrm>
              <a:off x="11161440" y="1289880"/>
              <a:ext cx="969840" cy="31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49400" rIns="149400" tIns="149400" bIns="149400" anchor="ctr">
              <a:noAutofit/>
            </a:bodyPr>
            <a:p>
              <a:pPr algn="ctr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Server 2</a:t>
              </a:r>
              <a:endParaRPr b="0" lang="en-US" sz="1600" spc="-1" strike="noStrike">
                <a:latin typeface="Arial"/>
              </a:endParaRPr>
            </a:p>
          </p:txBody>
        </p:sp>
      </p:grpSp>
      <p:graphicFrame>
        <p:nvGraphicFramePr>
          <p:cNvPr id="213" name="Table 18"/>
          <p:cNvGraphicFramePr/>
          <p:nvPr/>
        </p:nvGraphicFramePr>
        <p:xfrm>
          <a:off x="1463760" y="1926000"/>
          <a:ext cx="3481560" cy="3649320"/>
        </p:xfrm>
        <a:graphic>
          <a:graphicData uri="http://schemas.openxmlformats.org/drawingml/2006/table">
            <a:tbl>
              <a:tblPr/>
              <a:tblGrid>
                <a:gridCol w="1246680"/>
                <a:gridCol w="2234880"/>
              </a:tblGrid>
              <a:tr h="7293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Species ID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Bulbasaur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36144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Ivysaur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Venusaur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Charmander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Charmeleon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228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Charizard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Table 19"/>
          <p:cNvGraphicFramePr/>
          <p:nvPr/>
        </p:nvGraphicFramePr>
        <p:xfrm>
          <a:off x="9064440" y="182520"/>
          <a:ext cx="1962360" cy="3649320"/>
        </p:xfrm>
        <a:graphic>
          <a:graphicData uri="http://schemas.openxmlformats.org/drawingml/2006/table">
            <a:tbl>
              <a:tblPr/>
              <a:tblGrid>
                <a:gridCol w="981360"/>
                <a:gridCol w="981360"/>
              </a:tblGrid>
              <a:tr h="7293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Height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Weight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36144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228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905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" name="Table 20"/>
          <p:cNvGraphicFramePr/>
          <p:nvPr/>
        </p:nvGraphicFramePr>
        <p:xfrm>
          <a:off x="7091640" y="2138760"/>
          <a:ext cx="1353240" cy="3649320"/>
        </p:xfrm>
        <a:graphic>
          <a:graphicData uri="http://schemas.openxmlformats.org/drawingml/2006/table">
            <a:tbl>
              <a:tblPr/>
              <a:tblGrid>
                <a:gridCol w="1353240"/>
              </a:tblGrid>
              <a:tr h="7293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Base Experience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36144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156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142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  <a:tr h="51228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pic>
        <p:nvPicPr>
          <p:cNvPr id="216" name="Picture 6" descr=""/>
          <p:cNvPicPr/>
          <p:nvPr/>
        </p:nvPicPr>
        <p:blipFill>
          <a:blip r:embed="rId1"/>
          <a:stretch/>
        </p:blipFill>
        <p:spPr>
          <a:xfrm>
            <a:off x="9753480" y="5030640"/>
            <a:ext cx="2342880" cy="182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Distributing Cell by Cell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8" name="Text Placeholder 2"/>
          <p:cNvSpPr txBox="1"/>
          <p:nvPr/>
        </p:nvSpPr>
        <p:spPr>
          <a:xfrm>
            <a:off x="0" y="5347800"/>
            <a:ext cx="1106568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Distributing Data by Cells Requires References to Both Schema and Entities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Carries the Cost of Both, but Truly Allows AAA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19" name="Group 7"/>
          <p:cNvGrpSpPr/>
          <p:nvPr/>
        </p:nvGrpSpPr>
        <p:grpSpPr>
          <a:xfrm>
            <a:off x="124200" y="2113200"/>
            <a:ext cx="969840" cy="779760"/>
            <a:chOff x="124200" y="2113200"/>
            <a:chExt cx="969840" cy="779760"/>
          </a:xfrm>
        </p:grpSpPr>
        <p:sp>
          <p:nvSpPr>
            <p:cNvPr id="220" name="Rectangle: Rounded Corners 8"/>
            <p:cNvSpPr/>
            <p:nvPr/>
          </p:nvSpPr>
          <p:spPr>
            <a:xfrm>
              <a:off x="124200" y="2113200"/>
              <a:ext cx="969840" cy="779760"/>
            </a:xfrm>
            <a:prstGeom prst="roundRect">
              <a:avLst>
                <a:gd name="adj" fmla="val 10000"/>
              </a:avLst>
            </a:prstGeom>
            <a:solidFill>
              <a:srgbClr val="e84574"/>
            </a:solidFill>
            <a:ln cap="rnd"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1" name="Rectangle: Rounded Corners 4"/>
            <p:cNvSpPr/>
            <p:nvPr/>
          </p:nvSpPr>
          <p:spPr>
            <a:xfrm>
              <a:off x="124200" y="2425320"/>
              <a:ext cx="969840" cy="31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49400" rIns="149400" tIns="149400" bIns="149400" anchor="ctr">
              <a:noAutofit/>
            </a:bodyPr>
            <a:p>
              <a:pPr algn="ctr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Server 1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22" name="Group 10"/>
          <p:cNvGrpSpPr/>
          <p:nvPr/>
        </p:nvGrpSpPr>
        <p:grpSpPr>
          <a:xfrm>
            <a:off x="10032480" y="3300120"/>
            <a:ext cx="1033200" cy="915480"/>
            <a:chOff x="10032480" y="3300120"/>
            <a:chExt cx="1033200" cy="915480"/>
          </a:xfrm>
        </p:grpSpPr>
        <p:sp>
          <p:nvSpPr>
            <p:cNvPr id="223" name="Rectangle: Rounded Corners 11"/>
            <p:cNvSpPr/>
            <p:nvPr/>
          </p:nvSpPr>
          <p:spPr>
            <a:xfrm>
              <a:off x="10032480" y="3300120"/>
              <a:ext cx="1033200" cy="915480"/>
            </a:xfrm>
            <a:prstGeom prst="roundRect">
              <a:avLst>
                <a:gd name="adj" fmla="val 10000"/>
              </a:avLst>
            </a:prstGeom>
            <a:solidFill>
              <a:srgbClr val="e84574"/>
            </a:solidFill>
            <a:ln cap="rnd"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4" name="Rectangle: Rounded Corners 4"/>
            <p:cNvSpPr/>
            <p:nvPr/>
          </p:nvSpPr>
          <p:spPr>
            <a:xfrm>
              <a:off x="10108800" y="3648960"/>
              <a:ext cx="880200" cy="36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49400" rIns="149400" tIns="149400" bIns="149400" anchor="ctr">
              <a:noAutofit/>
            </a:bodyPr>
            <a:p>
              <a:pPr algn="ctr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Server 3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225" name="Group 13"/>
          <p:cNvGrpSpPr/>
          <p:nvPr/>
        </p:nvGrpSpPr>
        <p:grpSpPr>
          <a:xfrm>
            <a:off x="11021040" y="730080"/>
            <a:ext cx="969840" cy="779760"/>
            <a:chOff x="11021040" y="730080"/>
            <a:chExt cx="969840" cy="779760"/>
          </a:xfrm>
        </p:grpSpPr>
        <p:sp>
          <p:nvSpPr>
            <p:cNvPr id="226" name="Rectangle: Rounded Corners 14"/>
            <p:cNvSpPr/>
            <p:nvPr/>
          </p:nvSpPr>
          <p:spPr>
            <a:xfrm>
              <a:off x="11021040" y="730080"/>
              <a:ext cx="969840" cy="779760"/>
            </a:xfrm>
            <a:prstGeom prst="roundRect">
              <a:avLst>
                <a:gd name="adj" fmla="val 10000"/>
              </a:avLst>
            </a:prstGeom>
            <a:solidFill>
              <a:srgbClr val="e84574"/>
            </a:solidFill>
            <a:ln cap="rnd"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7" name="Rectangle: Rounded Corners 4"/>
            <p:cNvSpPr/>
            <p:nvPr/>
          </p:nvSpPr>
          <p:spPr>
            <a:xfrm>
              <a:off x="11021040" y="1042200"/>
              <a:ext cx="969840" cy="311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49400" rIns="149400" tIns="149400" bIns="149400" anchor="ctr">
              <a:noAutofit/>
            </a:bodyPr>
            <a:p>
              <a:pPr algn="ctr">
                <a:lnSpc>
                  <a:spcPct val="90000"/>
                </a:lnSpc>
                <a:spcAft>
                  <a:spcPts val="561"/>
                </a:spcAft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Server 2</a:t>
              </a:r>
              <a:endParaRPr b="0" lang="en-US" sz="1600" spc="-1" strike="noStrike">
                <a:latin typeface="Arial"/>
              </a:endParaRPr>
            </a:p>
          </p:txBody>
        </p:sp>
      </p:grpSp>
      <p:graphicFrame>
        <p:nvGraphicFramePr>
          <p:cNvPr id="228" name="Table 16"/>
          <p:cNvGraphicFramePr/>
          <p:nvPr/>
        </p:nvGraphicFramePr>
        <p:xfrm>
          <a:off x="1195560" y="2021760"/>
          <a:ext cx="3481560" cy="915480"/>
        </p:xfrm>
        <a:graphic>
          <a:graphicData uri="http://schemas.openxmlformats.org/drawingml/2006/table">
            <a:tbl>
              <a:tblPr/>
              <a:tblGrid>
                <a:gridCol w="1246680"/>
                <a:gridCol w="2234880"/>
              </a:tblGrid>
              <a:tr h="53820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Species ID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37728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Charmander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" name="Table 17"/>
          <p:cNvGraphicFramePr/>
          <p:nvPr/>
        </p:nvGraphicFramePr>
        <p:xfrm>
          <a:off x="8865000" y="608400"/>
          <a:ext cx="2053800" cy="1021320"/>
        </p:xfrm>
        <a:graphic>
          <a:graphicData uri="http://schemas.openxmlformats.org/drawingml/2006/table">
            <a:tbl>
              <a:tblPr/>
              <a:tblGrid>
                <a:gridCol w="917640"/>
                <a:gridCol w="1136160"/>
              </a:tblGrid>
              <a:tr h="60012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Height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42120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" name="Table 22"/>
          <p:cNvGraphicFramePr/>
          <p:nvPr/>
        </p:nvGraphicFramePr>
        <p:xfrm>
          <a:off x="7101000" y="3204720"/>
          <a:ext cx="2790720" cy="1021320"/>
        </p:xfrm>
        <a:graphic>
          <a:graphicData uri="http://schemas.openxmlformats.org/drawingml/2006/table">
            <a:tbl>
              <a:tblPr/>
              <a:tblGrid>
                <a:gridCol w="1246680"/>
                <a:gridCol w="1544040"/>
              </a:tblGrid>
              <a:tr h="60012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Base Experience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42120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1898640" y="3265920"/>
            <a:ext cx="2110320" cy="238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/>
          <p:nvPr/>
        </p:nvSpPr>
        <p:spPr>
          <a:xfrm>
            <a:off x="685800" y="609480"/>
            <a:ext cx="10131120" cy="1455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Calibri Light"/>
              </a:rPr>
              <a:t>Each Cell Has 3 Values</a:t>
            </a:r>
            <a:endParaRPr b="0" lang="en-US" sz="3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3" name="Text Placeholder 2"/>
          <p:cNvSpPr txBox="1"/>
          <p:nvPr/>
        </p:nvSpPr>
        <p:spPr>
          <a:xfrm>
            <a:off x="0" y="5807160"/>
            <a:ext cx="9851760" cy="996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A Single Cell is Represented by 3 Values</a:t>
            </a:r>
            <a:br/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This Basic RDF Building Block is Called the Triple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4" name="TextBox 5"/>
          <p:cNvSpPr/>
          <p:nvPr/>
        </p:nvSpPr>
        <p:spPr>
          <a:xfrm>
            <a:off x="731880" y="3697560"/>
            <a:ext cx="3172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Global Reference for the Row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TextBox 7"/>
          <p:cNvSpPr/>
          <p:nvPr/>
        </p:nvSpPr>
        <p:spPr>
          <a:xfrm>
            <a:off x="5281560" y="1903680"/>
            <a:ext cx="3512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Global Reference for the Column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TextBox 8"/>
          <p:cNvSpPr/>
          <p:nvPr/>
        </p:nvSpPr>
        <p:spPr>
          <a:xfrm>
            <a:off x="6237360" y="4897440"/>
            <a:ext cx="2253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Ford Antenna Light"/>
                <a:ea typeface="Ford Antenna Light"/>
              </a:rPr>
              <a:t>The Value in the Cell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Straight Arrow Connector 10"/>
          <p:cNvSpPr/>
          <p:nvPr/>
        </p:nvSpPr>
        <p:spPr>
          <a:xfrm>
            <a:off x="4048920" y="3882240"/>
            <a:ext cx="925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Straight Arrow Connector 12"/>
          <p:cNvSpPr/>
          <p:nvPr/>
        </p:nvSpPr>
        <p:spPr>
          <a:xfrm>
            <a:off x="7038000" y="2273040"/>
            <a:ext cx="360" cy="61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Straight Arrow Connector 15"/>
          <p:cNvSpPr/>
          <p:nvPr/>
        </p:nvSpPr>
        <p:spPr>
          <a:xfrm flipV="1">
            <a:off x="7364160" y="3881520"/>
            <a:ext cx="360" cy="101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2700">
            <a:solidFill>
              <a:srgbClr val="ebebe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0" name="Table 11"/>
          <p:cNvGraphicFramePr/>
          <p:nvPr/>
        </p:nvGraphicFramePr>
        <p:xfrm>
          <a:off x="5115960" y="2950920"/>
          <a:ext cx="2790720" cy="1021320"/>
        </p:xfrm>
        <a:graphic>
          <a:graphicData uri="http://schemas.openxmlformats.org/drawingml/2006/table">
            <a:tbl>
              <a:tblPr/>
              <a:tblGrid>
                <a:gridCol w="1246680"/>
                <a:gridCol w="1544040"/>
              </a:tblGrid>
              <a:tr h="68580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Base Experience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e84574"/>
                    </a:solidFill>
                  </a:tcPr>
                </a:tc>
              </a:tr>
              <a:tr h="420840"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  <a:tc>
                  <a:txBody>
                    <a:bodyPr lIns="37800" rIns="37800" tIns="37800" bIns="378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37800" marR="37800">
                    <a:lnL w="9360">
                      <a:solidFill>
                        <a:srgbClr val="e84574"/>
                      </a:solidFill>
                    </a:lnL>
                    <a:lnR w="9360">
                      <a:solidFill>
                        <a:srgbClr val="e84574"/>
                      </a:solidFill>
                    </a:lnR>
                    <a:lnT w="9360">
                      <a:solidFill>
                        <a:srgbClr val="e84574"/>
                      </a:solidFill>
                    </a:lnT>
                    <a:lnB w="9360">
                      <a:solidFill>
                        <a:srgbClr val="e84574"/>
                      </a:solidFill>
                    </a:lnB>
                    <a:solidFill>
                      <a:srgbClr val="f5c0ca"/>
                    </a:solidFill>
                  </a:tcPr>
                </a:tc>
              </a:tr>
            </a:tbl>
          </a:graphicData>
        </a:graphic>
      </p:graphicFrame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9236880" y="3785760"/>
            <a:ext cx="3160080" cy="316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2366</TotalTime>
  <Application>LibreOffice/7.1.1.2$Windows_X86_64 LibreOffice_project/fe0b08f4af1bacafe4c7ecc87ce55bb426164676</Application>
  <AppVersion>15.0000</AppVersion>
  <Words>817</Words>
  <Paragraphs>260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2021-11-02T23:42:46Z</dcterms:created>
  <dc:creator/>
  <dc:description/>
  <dc:language>en-US</dc:language>
  <cp:lastModifiedBy/>
  <dcterms:modified xsi:type="dcterms:W3CDTF">2021-11-04T11:55:07Z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19</vt:i4>
  </property>
</Properties>
</file>